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74" r:id="rId6"/>
    <p:sldId id="260" r:id="rId7"/>
    <p:sldId id="261" r:id="rId8"/>
    <p:sldId id="262" r:id="rId9"/>
    <p:sldId id="263" r:id="rId10"/>
    <p:sldId id="264" r:id="rId11"/>
    <p:sldId id="277" r:id="rId12"/>
    <p:sldId id="265" r:id="rId13"/>
    <p:sldId id="266" r:id="rId14"/>
    <p:sldId id="267" r:id="rId15"/>
    <p:sldId id="278" r:id="rId16"/>
    <p:sldId id="268" r:id="rId17"/>
    <p:sldId id="269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7BBE5-5087-46C1-9FB2-C24A56CBB73A}" v="194" dt="2022-01-22T18:44:53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נבר שמיר" userId="523731a68379382c" providerId="LiveId" clId="{47B7BBE5-5087-46C1-9FB2-C24A56CBB73A}"/>
    <pc:docChg chg="undo custSel modSld">
      <pc:chgData name="ענבר שמיר" userId="523731a68379382c" providerId="LiveId" clId="{47B7BBE5-5087-46C1-9FB2-C24A56CBB73A}" dt="2022-01-22T18:46:45.488" v="1281" actId="1076"/>
      <pc:docMkLst>
        <pc:docMk/>
      </pc:docMkLst>
      <pc:sldChg chg="addSp modSp mod">
        <pc:chgData name="ענבר שמיר" userId="523731a68379382c" providerId="LiveId" clId="{47B7BBE5-5087-46C1-9FB2-C24A56CBB73A}" dt="2022-01-22T18:44:53.613" v="1279" actId="1076"/>
        <pc:sldMkLst>
          <pc:docMk/>
          <pc:sldMk cId="3892202480" sldId="256"/>
        </pc:sldMkLst>
        <pc:spChg chg="mod">
          <ac:chgData name="ענבר שמיר" userId="523731a68379382c" providerId="LiveId" clId="{47B7BBE5-5087-46C1-9FB2-C24A56CBB73A}" dt="2022-01-22T18:41:07.535" v="1265" actId="14100"/>
          <ac:spMkLst>
            <pc:docMk/>
            <pc:sldMk cId="3892202480" sldId="256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41:05.017" v="1264" actId="1076"/>
          <ac:spMkLst>
            <pc:docMk/>
            <pc:sldMk cId="3892202480" sldId="256"/>
            <ac:spMk id="3" creationId="{00000000-0000-0000-0000-000000000000}"/>
          </ac:spMkLst>
        </pc:spChg>
        <pc:picChg chg="add mod">
          <ac:chgData name="ענבר שמיר" userId="523731a68379382c" providerId="LiveId" clId="{47B7BBE5-5087-46C1-9FB2-C24A56CBB73A}" dt="2022-01-22T18:44:53.613" v="1279" actId="1076"/>
          <ac:picMkLst>
            <pc:docMk/>
            <pc:sldMk cId="3892202480" sldId="256"/>
            <ac:picMk id="2050" creationId="{29C85562-5240-482D-A636-D2BCCC18D02F}"/>
          </ac:picMkLst>
        </pc:picChg>
      </pc:sldChg>
      <pc:sldChg chg="delSp modSp mod">
        <pc:chgData name="ענבר שמיר" userId="523731a68379382c" providerId="LiveId" clId="{47B7BBE5-5087-46C1-9FB2-C24A56CBB73A}" dt="2022-01-22T18:02:27.600" v="4" actId="478"/>
        <pc:sldMkLst>
          <pc:docMk/>
          <pc:sldMk cId="1691778042" sldId="257"/>
        </pc:sldMkLst>
        <pc:graphicFrameChg chg="del mod">
          <ac:chgData name="ענבר שמיר" userId="523731a68379382c" providerId="LiveId" clId="{47B7BBE5-5087-46C1-9FB2-C24A56CBB73A}" dt="2022-01-22T18:02:27.600" v="4" actId="478"/>
          <ac:graphicFrameMkLst>
            <pc:docMk/>
            <pc:sldMk cId="1691778042" sldId="257"/>
            <ac:graphicFrameMk id="15" creationId="{00000000-0000-0000-0000-000000000000}"/>
          </ac:graphicFrameMkLst>
        </pc:graphicFrameChg>
      </pc:sldChg>
      <pc:sldChg chg="modSp mod">
        <pc:chgData name="ענבר שמיר" userId="523731a68379382c" providerId="LiveId" clId="{47B7BBE5-5087-46C1-9FB2-C24A56CBB73A}" dt="2022-01-22T18:46:45.488" v="1281" actId="1076"/>
        <pc:sldMkLst>
          <pc:docMk/>
          <pc:sldMk cId="3649381430" sldId="258"/>
        </pc:sldMkLst>
        <pc:spChg chg="mod">
          <ac:chgData name="ענבר שמיר" userId="523731a68379382c" providerId="LiveId" clId="{47B7BBE5-5087-46C1-9FB2-C24A56CBB73A}" dt="2022-01-22T18:46:45.488" v="1281" actId="1076"/>
          <ac:spMkLst>
            <pc:docMk/>
            <pc:sldMk cId="3649381430" sldId="258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46:40.803" v="1280" actId="1076"/>
          <ac:spMkLst>
            <pc:docMk/>
            <pc:sldMk cId="3649381430" sldId="258"/>
            <ac:spMk id="3" creationId="{00000000-0000-0000-0000-000000000000}"/>
          </ac:spMkLst>
        </pc:s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11" creationId="{00000000-0000-0000-0000-000000000000}"/>
          </ac:grpSpMkLst>
        </pc:gr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23" creationId="{00000000-0000-0000-0000-000000000000}"/>
          </ac:grpSpMkLst>
        </pc:grpChg>
        <pc:grpChg chg="mod">
          <ac:chgData name="ענבר שמיר" userId="523731a68379382c" providerId="LiveId" clId="{47B7BBE5-5087-46C1-9FB2-C24A56CBB73A}" dt="2022-01-22T18:46:40.803" v="1280" actId="1076"/>
          <ac:grpSpMkLst>
            <pc:docMk/>
            <pc:sldMk cId="3649381430" sldId="258"/>
            <ac:grpSpMk id="26" creationId="{00000000-0000-0000-0000-000000000000}"/>
          </ac:grpSpMkLst>
        </pc:grpChg>
      </pc:sldChg>
      <pc:sldChg chg="delSp modSp mod">
        <pc:chgData name="ענבר שמיר" userId="523731a68379382c" providerId="LiveId" clId="{47B7BBE5-5087-46C1-9FB2-C24A56CBB73A}" dt="2022-01-22T18:07:04.439" v="88" actId="1038"/>
        <pc:sldMkLst>
          <pc:docMk/>
          <pc:sldMk cId="2488986577" sldId="259"/>
        </pc:sldMkLst>
        <pc:spChg chg="mod">
          <ac:chgData name="ענבר שמיר" userId="523731a68379382c" providerId="LiveId" clId="{47B7BBE5-5087-46C1-9FB2-C24A56CBB73A}" dt="2022-01-22T18:06:46.409" v="26" actId="20577"/>
          <ac:spMkLst>
            <pc:docMk/>
            <pc:sldMk cId="2488986577" sldId="259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07:04.439" v="88" actId="1038"/>
          <ac:spMkLst>
            <pc:docMk/>
            <pc:sldMk cId="2488986577" sldId="259"/>
            <ac:spMk id="3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06:41.886" v="25" actId="478"/>
          <ac:spMkLst>
            <pc:docMk/>
            <pc:sldMk cId="2488986577" sldId="259"/>
            <ac:spMk id="13" creationId="{00000000-0000-0000-0000-000000000000}"/>
          </ac:spMkLst>
        </pc:spChg>
      </pc:sldChg>
      <pc:sldChg chg="addSp modSp mod">
        <pc:chgData name="ענבר שמיר" userId="523731a68379382c" providerId="LiveId" clId="{47B7BBE5-5087-46C1-9FB2-C24A56CBB73A}" dt="2022-01-22T18:12:34.632" v="174" actId="1076"/>
        <pc:sldMkLst>
          <pc:docMk/>
          <pc:sldMk cId="2592526292" sldId="268"/>
        </pc:sldMkLst>
        <pc:spChg chg="mod">
          <ac:chgData name="ענבר שמיר" userId="523731a68379382c" providerId="LiveId" clId="{47B7BBE5-5087-46C1-9FB2-C24A56CBB73A}" dt="2022-01-22T18:12:34.632" v="174" actId="1076"/>
          <ac:spMkLst>
            <pc:docMk/>
            <pc:sldMk cId="2592526292" sldId="268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2:29.913" v="173" actId="1076"/>
          <ac:spMkLst>
            <pc:docMk/>
            <pc:sldMk cId="2592526292" sldId="268"/>
            <ac:spMk id="3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2:16.778" v="170" actId="164"/>
          <ac:spMkLst>
            <pc:docMk/>
            <pc:sldMk cId="2592526292" sldId="268"/>
            <ac:spMk id="4" creationId="{66B59AE6-38F9-4648-8FD7-B809D43F1198}"/>
          </ac:spMkLst>
        </pc:spChg>
        <pc:grpChg chg="add mod">
          <ac:chgData name="ענבר שמיר" userId="523731a68379382c" providerId="LiveId" clId="{47B7BBE5-5087-46C1-9FB2-C24A56CBB73A}" dt="2022-01-22T18:12:19.741" v="171" actId="1076"/>
          <ac:grpSpMkLst>
            <pc:docMk/>
            <pc:sldMk cId="2592526292" sldId="268"/>
            <ac:grpSpMk id="7" creationId="{3264E0AF-A6CA-41E2-96C9-A436F035FFBC}"/>
          </ac:grpSpMkLst>
        </pc:grpChg>
        <pc:graphicFrameChg chg="add mod">
          <ac:chgData name="ענבר שמיר" userId="523731a68379382c" providerId="LiveId" clId="{47B7BBE5-5087-46C1-9FB2-C24A56CBB73A}" dt="2022-01-22T18:08:31.833" v="91" actId="13822"/>
          <ac:graphicFrameMkLst>
            <pc:docMk/>
            <pc:sldMk cId="2592526292" sldId="268"/>
            <ac:graphicFrameMk id="5" creationId="{D4EEB05A-83D4-480E-9B79-6050A4A03D61}"/>
          </ac:graphicFrameMkLst>
        </pc:graphicFrameChg>
        <pc:picChg chg="mod">
          <ac:chgData name="ענבר שמיר" userId="523731a68379382c" providerId="LiveId" clId="{47B7BBE5-5087-46C1-9FB2-C24A56CBB73A}" dt="2022-01-22T18:12:25.588" v="172" actId="1440"/>
          <ac:picMkLst>
            <pc:docMk/>
            <pc:sldMk cId="2592526292" sldId="268"/>
            <ac:picMk id="6" creationId="{00000000-0000-0000-0000-000000000000}"/>
          </ac:picMkLst>
        </pc:picChg>
      </pc:sldChg>
      <pc:sldChg chg="addSp modSp mod">
        <pc:chgData name="ענבר שמיר" userId="523731a68379382c" providerId="LiveId" clId="{47B7BBE5-5087-46C1-9FB2-C24A56CBB73A}" dt="2022-01-22T18:18:37.678" v="253" actId="1076"/>
        <pc:sldMkLst>
          <pc:docMk/>
          <pc:sldMk cId="1450582678" sldId="269"/>
        </pc:sldMkLst>
        <pc:spChg chg="mod">
          <ac:chgData name="ענבר שמיר" userId="523731a68379382c" providerId="LiveId" clId="{47B7BBE5-5087-46C1-9FB2-C24A56CBB73A}" dt="2022-01-22T18:18:37.678" v="253" actId="1076"/>
          <ac:spMkLst>
            <pc:docMk/>
            <pc:sldMk cId="1450582678" sldId="269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5:10.305" v="215" actId="1076"/>
          <ac:spMkLst>
            <pc:docMk/>
            <pc:sldMk cId="1450582678" sldId="269"/>
            <ac:spMk id="5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5:14.472" v="216" actId="1076"/>
          <ac:spMkLst>
            <pc:docMk/>
            <pc:sldMk cId="1450582678" sldId="269"/>
            <ac:spMk id="7" creationId="{00000000-0000-0000-0000-000000000000}"/>
          </ac:spMkLst>
        </pc:spChg>
        <pc:graphicFrameChg chg="add mod ord">
          <ac:chgData name="ענבר שמיר" userId="523731a68379382c" providerId="LiveId" clId="{47B7BBE5-5087-46C1-9FB2-C24A56CBB73A}" dt="2022-01-22T18:17:15.260" v="238"/>
          <ac:graphicFrameMkLst>
            <pc:docMk/>
            <pc:sldMk cId="1450582678" sldId="269"/>
            <ac:graphicFrameMk id="10" creationId="{496D2823-BAFE-4F94-975A-FADA1F943D4F}"/>
          </ac:graphicFrameMkLst>
        </pc:graphicFrameChg>
        <pc:picChg chg="mod">
          <ac:chgData name="ענבר שמיר" userId="523731a68379382c" providerId="LiveId" clId="{47B7BBE5-5087-46C1-9FB2-C24A56CBB73A}" dt="2022-01-22T18:15:06.526" v="214" actId="1076"/>
          <ac:picMkLst>
            <pc:docMk/>
            <pc:sldMk cId="1450582678" sldId="269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5:01.368" v="212" actId="1036"/>
          <ac:picMkLst>
            <pc:docMk/>
            <pc:sldMk cId="1450582678" sldId="269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5:01.368" v="212" actId="1036"/>
          <ac:picMkLst>
            <pc:docMk/>
            <pc:sldMk cId="1450582678" sldId="269"/>
            <ac:picMk id="9" creationId="{00000000-0000-0000-0000-000000000000}"/>
          </ac:picMkLst>
        </pc:picChg>
      </pc:sldChg>
      <pc:sldChg chg="addSp modSp mod">
        <pc:chgData name="ענבר שמיר" userId="523731a68379382c" providerId="LiveId" clId="{47B7BBE5-5087-46C1-9FB2-C24A56CBB73A}" dt="2022-01-22T18:27:23.994" v="828" actId="1076"/>
        <pc:sldMkLst>
          <pc:docMk/>
          <pc:sldMk cId="2278465476" sldId="272"/>
        </pc:sldMkLst>
        <pc:spChg chg="mod">
          <ac:chgData name="ענבר שמיר" userId="523731a68379382c" providerId="LiveId" clId="{47B7BBE5-5087-46C1-9FB2-C24A56CBB73A}" dt="2022-01-22T18:25:02.375" v="806" actId="1076"/>
          <ac:spMkLst>
            <pc:docMk/>
            <pc:sldMk cId="2278465476" sldId="272"/>
            <ac:spMk id="2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26:53.177" v="825" actId="1035"/>
          <ac:spMkLst>
            <pc:docMk/>
            <pc:sldMk cId="2278465476" sldId="272"/>
            <ac:spMk id="3" creationId="{00000000-0000-0000-0000-000000000000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5" creationId="{061A0782-0772-44FF-8D08-45BEE2E6E16A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8" creationId="{04F6B5C6-4F21-4B69-9937-8C6DE2CEB697}"/>
          </ac:spMkLst>
        </pc:spChg>
        <pc:spChg chg="mod">
          <ac:chgData name="ענבר שמיר" userId="523731a68379382c" providerId="LiveId" clId="{47B7BBE5-5087-46C1-9FB2-C24A56CBB73A}" dt="2022-01-22T18:19:43.724" v="271"/>
          <ac:spMkLst>
            <pc:docMk/>
            <pc:sldMk cId="2278465476" sldId="272"/>
            <ac:spMk id="11" creationId="{E0BA1726-DB40-4577-8571-96FBA5E3E79B}"/>
          </ac:spMkLst>
        </pc:spChg>
        <pc:spChg chg="mod">
          <ac:chgData name="ענבר שמיר" userId="523731a68379382c" providerId="LiveId" clId="{47B7BBE5-5087-46C1-9FB2-C24A56CBB73A}" dt="2022-01-22T18:25:29.196" v="816"/>
          <ac:spMkLst>
            <pc:docMk/>
            <pc:sldMk cId="2278465476" sldId="272"/>
            <ac:spMk id="14" creationId="{31454BAA-916E-4499-83E2-2719F56DA6F8}"/>
          </ac:spMkLst>
        </pc:spChg>
        <pc:grpChg chg="add mod">
          <ac:chgData name="ענבר שמיר" userId="523731a68379382c" providerId="LiveId" clId="{47B7BBE5-5087-46C1-9FB2-C24A56CBB73A}" dt="2022-01-22T18:25:12.647" v="807" actId="1076"/>
          <ac:grpSpMkLst>
            <pc:docMk/>
            <pc:sldMk cId="2278465476" sldId="272"/>
            <ac:grpSpMk id="4" creationId="{590FCA3C-DFAB-49BD-B988-E1D240B36210}"/>
          </ac:grpSpMkLst>
        </pc:grpChg>
        <pc:grpChg chg="add mod">
          <ac:chgData name="ענבר שמיר" userId="523731a68379382c" providerId="LiveId" clId="{47B7BBE5-5087-46C1-9FB2-C24A56CBB73A}" dt="2022-01-22T18:25:20.561" v="814" actId="1036"/>
          <ac:grpSpMkLst>
            <pc:docMk/>
            <pc:sldMk cId="2278465476" sldId="272"/>
            <ac:grpSpMk id="7" creationId="{FC65770C-BC7F-4766-A894-E2F29DE7BD84}"/>
          </ac:grpSpMkLst>
        </pc:grpChg>
        <pc:grpChg chg="add mod">
          <ac:chgData name="ענבר שמיר" userId="523731a68379382c" providerId="LiveId" clId="{47B7BBE5-5087-46C1-9FB2-C24A56CBB73A}" dt="2022-01-22T18:25:27.241" v="815" actId="1076"/>
          <ac:grpSpMkLst>
            <pc:docMk/>
            <pc:sldMk cId="2278465476" sldId="272"/>
            <ac:grpSpMk id="10" creationId="{73407948-54FA-41E6-9395-8D1224B0D1D2}"/>
          </ac:grpSpMkLst>
        </pc:grpChg>
        <pc:grpChg chg="add mod">
          <ac:chgData name="ענבר שמיר" userId="523731a68379382c" providerId="LiveId" clId="{47B7BBE5-5087-46C1-9FB2-C24A56CBB73A}" dt="2022-01-22T18:25:36.179" v="817" actId="1076"/>
          <ac:grpSpMkLst>
            <pc:docMk/>
            <pc:sldMk cId="2278465476" sldId="272"/>
            <ac:grpSpMk id="13" creationId="{CC73D62F-BAE3-4C42-BD24-07E816840058}"/>
          </ac:grpSpMkLst>
        </pc:grp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6" creationId="{B4548240-17F3-4FDF-9988-1C85A1424360}"/>
          </ac:picMkLst>
        </pc:pic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9" creationId="{0D26A81C-1B00-458B-A09C-966E791FD30D}"/>
          </ac:picMkLst>
        </pc:picChg>
        <pc:picChg chg="mod">
          <ac:chgData name="ענבר שמיר" userId="523731a68379382c" providerId="LiveId" clId="{47B7BBE5-5087-46C1-9FB2-C24A56CBB73A}" dt="2022-01-22T18:19:43.724" v="271"/>
          <ac:picMkLst>
            <pc:docMk/>
            <pc:sldMk cId="2278465476" sldId="272"/>
            <ac:picMk id="12" creationId="{E7E1FEAA-AE8D-47AD-A730-58BAE91E0246}"/>
          </ac:picMkLst>
        </pc:picChg>
        <pc:picChg chg="mod">
          <ac:chgData name="ענבר שמיר" userId="523731a68379382c" providerId="LiveId" clId="{47B7BBE5-5087-46C1-9FB2-C24A56CBB73A}" dt="2022-01-22T18:25:29.196" v="816"/>
          <ac:picMkLst>
            <pc:docMk/>
            <pc:sldMk cId="2278465476" sldId="272"/>
            <ac:picMk id="15" creationId="{6FE14FA8-ED3D-40C6-B5F9-8DF0F70BDC27}"/>
          </ac:picMkLst>
        </pc:picChg>
        <pc:picChg chg="add mod">
          <ac:chgData name="ענבר שמיר" userId="523731a68379382c" providerId="LiveId" clId="{47B7BBE5-5087-46C1-9FB2-C24A56CBB73A}" dt="2022-01-22T18:27:23.994" v="828" actId="1076"/>
          <ac:picMkLst>
            <pc:docMk/>
            <pc:sldMk cId="2278465476" sldId="272"/>
            <ac:picMk id="1026" creationId="{F4AEA712-4245-4D90-9D80-F1962793176E}"/>
          </ac:picMkLst>
        </pc:picChg>
      </pc:sldChg>
      <pc:sldChg chg="addSp modSp mod modAnim">
        <pc:chgData name="ענבר שמיר" userId="523731a68379382c" providerId="LiveId" clId="{47B7BBE5-5087-46C1-9FB2-C24A56CBB73A}" dt="2022-01-22T18:40:24.664" v="1257" actId="20577"/>
        <pc:sldMkLst>
          <pc:docMk/>
          <pc:sldMk cId="4216056904" sldId="273"/>
        </pc:sldMkLst>
        <pc:spChg chg="mod">
          <ac:chgData name="ענבר שמיר" userId="523731a68379382c" providerId="LiveId" clId="{47B7BBE5-5087-46C1-9FB2-C24A56CBB73A}" dt="2022-01-22T18:36:01.908" v="928" actId="1076"/>
          <ac:spMkLst>
            <pc:docMk/>
            <pc:sldMk cId="4216056904" sldId="273"/>
            <ac:spMk id="2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38:58.159" v="1103" actId="1076"/>
          <ac:spMkLst>
            <pc:docMk/>
            <pc:sldMk cId="4216056904" sldId="273"/>
            <ac:spMk id="10" creationId="{25EE7C46-08F3-4F26-ACA4-4C4C034BBF5E}"/>
          </ac:spMkLst>
        </pc:spChg>
        <pc:graphicFrameChg chg="add mod ord modGraphic">
          <ac:chgData name="ענבר שמיר" userId="523731a68379382c" providerId="LiveId" clId="{47B7BBE5-5087-46C1-9FB2-C24A56CBB73A}" dt="2022-01-22T18:40:24.664" v="1257" actId="20577"/>
          <ac:graphicFrameMkLst>
            <pc:docMk/>
            <pc:sldMk cId="4216056904" sldId="273"/>
            <ac:graphicFrameMk id="9" creationId="{2708E914-0AB9-4E8D-BA2C-5268B4B4C49F}"/>
          </ac:graphicFrameMkLst>
        </pc:graphicFrameChg>
        <pc:picChg chg="mod">
          <ac:chgData name="ענבר שמיר" userId="523731a68379382c" providerId="LiveId" clId="{47B7BBE5-5087-46C1-9FB2-C24A56CBB73A}" dt="2022-01-22T18:38:58.159" v="1103" actId="1076"/>
          <ac:picMkLst>
            <pc:docMk/>
            <pc:sldMk cId="4216056904" sldId="273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39:03.663" v="1104" actId="1076"/>
          <ac:picMkLst>
            <pc:docMk/>
            <pc:sldMk cId="4216056904" sldId="273"/>
            <ac:picMk id="7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39:07.160" v="1105" actId="1076"/>
          <ac:picMkLst>
            <pc:docMk/>
            <pc:sldMk cId="4216056904" sldId="273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28:21.656" v="848" actId="1076"/>
          <ac:picMkLst>
            <pc:docMk/>
            <pc:sldMk cId="4216056904" sldId="273"/>
            <ac:picMk id="3074" creationId="{00000000-0000-0000-0000-000000000000}"/>
          </ac:picMkLst>
        </pc:picChg>
      </pc:sldChg>
      <pc:sldChg chg="addSp delSp modSp mod">
        <pc:chgData name="ענבר שמיר" userId="523731a68379382c" providerId="LiveId" clId="{47B7BBE5-5087-46C1-9FB2-C24A56CBB73A}" dt="2022-01-22T18:21:54.493" v="438" actId="20577"/>
        <pc:sldMkLst>
          <pc:docMk/>
          <pc:sldMk cId="4223971092" sldId="275"/>
        </pc:sldMkLst>
        <pc:spChg chg="mod">
          <ac:chgData name="ענבר שמיר" userId="523731a68379382c" providerId="LiveId" clId="{47B7BBE5-5087-46C1-9FB2-C24A56CBB73A}" dt="2022-01-22T18:21:54.493" v="438" actId="20577"/>
          <ac:spMkLst>
            <pc:docMk/>
            <pc:sldMk cId="4223971092" sldId="275"/>
            <ac:spMk id="2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6:18.817" v="226" actId="478"/>
          <ac:spMkLst>
            <pc:docMk/>
            <pc:sldMk cId="4223971092" sldId="275"/>
            <ac:spMk id="5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6:42.868" v="232" actId="478"/>
          <ac:spMkLst>
            <pc:docMk/>
            <pc:sldMk cId="4223971092" sldId="275"/>
            <ac:spMk id="7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7:45.673" v="244" actId="1076"/>
          <ac:spMkLst>
            <pc:docMk/>
            <pc:sldMk cId="4223971092" sldId="275"/>
            <ac:spMk id="8" creationId="{CC5ACBD6-6C95-4DCB-BFBD-64C6E46DC19F}"/>
          </ac:spMkLst>
        </pc:spChg>
        <pc:spChg chg="add mod">
          <ac:chgData name="ענבר שמיר" userId="523731a68379382c" providerId="LiveId" clId="{47B7BBE5-5087-46C1-9FB2-C24A56CBB73A}" dt="2022-01-22T18:17:57.015" v="246" actId="1076"/>
          <ac:spMkLst>
            <pc:docMk/>
            <pc:sldMk cId="4223971092" sldId="275"/>
            <ac:spMk id="9" creationId="{CD936272-5171-4279-9BDE-EA3670B4D789}"/>
          </ac:spMkLst>
        </pc:spChg>
        <pc:graphicFrameChg chg="add mod">
          <ac:chgData name="ענבר שמיר" userId="523731a68379382c" providerId="LiveId" clId="{47B7BBE5-5087-46C1-9FB2-C24A56CBB73A}" dt="2022-01-22T18:17:20.838" v="239"/>
          <ac:graphicFrameMkLst>
            <pc:docMk/>
            <pc:sldMk cId="4223971092" sldId="275"/>
            <ac:graphicFrameMk id="11" creationId="{8D0D27D9-3080-449E-BCAB-19EED2825376}"/>
          </ac:graphicFrameMkLst>
        </pc:graphicFrameChg>
        <pc:picChg chg="mod">
          <ac:chgData name="ענבר שמיר" userId="523731a68379382c" providerId="LiveId" clId="{47B7BBE5-5087-46C1-9FB2-C24A56CBB73A}" dt="2022-01-22T18:17:32.896" v="241" actId="1076"/>
          <ac:picMkLst>
            <pc:docMk/>
            <pc:sldMk cId="4223971092" sldId="275"/>
            <ac:picMk id="3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7:40.778" v="243" actId="1076"/>
          <ac:picMkLst>
            <pc:docMk/>
            <pc:sldMk cId="4223971092" sldId="275"/>
            <ac:picMk id="4" creationId="{00000000-0000-0000-0000-000000000000}"/>
          </ac:picMkLst>
        </pc:picChg>
        <pc:picChg chg="add del mod">
          <ac:chgData name="ענבר שמיר" userId="523731a68379382c" providerId="LiveId" clId="{47B7BBE5-5087-46C1-9FB2-C24A56CBB73A}" dt="2022-01-22T18:17:50.183" v="245" actId="1076"/>
          <ac:picMkLst>
            <pc:docMk/>
            <pc:sldMk cId="4223971092" sldId="275"/>
            <ac:picMk id="10" creationId="{00000000-0000-0000-0000-000000000000}"/>
          </ac:picMkLst>
        </pc:picChg>
      </pc:sldChg>
      <pc:sldChg chg="addSp delSp modSp mod">
        <pc:chgData name="ענבר שמיר" userId="523731a68379382c" providerId="LiveId" clId="{47B7BBE5-5087-46C1-9FB2-C24A56CBB73A}" dt="2022-01-22T18:21:58.376" v="439" actId="20577"/>
        <pc:sldMkLst>
          <pc:docMk/>
          <pc:sldMk cId="4254646268" sldId="276"/>
        </pc:sldMkLst>
        <pc:spChg chg="mod">
          <ac:chgData name="ענבר שמיר" userId="523731a68379382c" providerId="LiveId" clId="{47B7BBE5-5087-46C1-9FB2-C24A56CBB73A}" dt="2022-01-22T18:21:58.376" v="439" actId="20577"/>
          <ac:spMkLst>
            <pc:docMk/>
            <pc:sldMk cId="4254646268" sldId="276"/>
            <ac:spMk id="2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5:37.667" v="218" actId="478"/>
          <ac:spMkLst>
            <pc:docMk/>
            <pc:sldMk cId="4254646268" sldId="276"/>
            <ac:spMk id="5" creationId="{00000000-0000-0000-0000-000000000000}"/>
          </ac:spMkLst>
        </pc:spChg>
        <pc:spChg chg="del">
          <ac:chgData name="ענבר שמיר" userId="523731a68379382c" providerId="LiveId" clId="{47B7BBE5-5087-46C1-9FB2-C24A56CBB73A}" dt="2022-01-22T18:15:42.617" v="219" actId="478"/>
          <ac:spMkLst>
            <pc:docMk/>
            <pc:sldMk cId="4254646268" sldId="276"/>
            <ac:spMk id="7" creationId="{00000000-0000-0000-0000-000000000000}"/>
          </ac:spMkLst>
        </pc:spChg>
        <pc:spChg chg="add mod">
          <ac:chgData name="ענבר שמיר" userId="523731a68379382c" providerId="LiveId" clId="{47B7BBE5-5087-46C1-9FB2-C24A56CBB73A}" dt="2022-01-22T18:19:01.022" v="263" actId="1036"/>
          <ac:spMkLst>
            <pc:docMk/>
            <pc:sldMk cId="4254646268" sldId="276"/>
            <ac:spMk id="10" creationId="{CBDB42B4-0EC0-42DF-A530-6A031942C34C}"/>
          </ac:spMkLst>
        </pc:spChg>
        <pc:spChg chg="add mod">
          <ac:chgData name="ענבר שמיר" userId="523731a68379382c" providerId="LiveId" clId="{47B7BBE5-5087-46C1-9FB2-C24A56CBB73A}" dt="2022-01-22T18:19:11.979" v="265" actId="1076"/>
          <ac:spMkLst>
            <pc:docMk/>
            <pc:sldMk cId="4254646268" sldId="276"/>
            <ac:spMk id="11" creationId="{37BEED82-9CE8-41B3-9AC2-ED66EFD5EB22}"/>
          </ac:spMkLst>
        </pc:spChg>
        <pc:graphicFrameChg chg="add mod">
          <ac:chgData name="ענבר שמיר" userId="523731a68379382c" providerId="LiveId" clId="{47B7BBE5-5087-46C1-9FB2-C24A56CBB73A}" dt="2022-01-22T18:17:23.640" v="240"/>
          <ac:graphicFrameMkLst>
            <pc:docMk/>
            <pc:sldMk cId="4254646268" sldId="276"/>
            <ac:graphicFrameMk id="12" creationId="{C7C231AB-E28E-48BD-BF81-05EDCA9B2693}"/>
          </ac:graphicFrameMkLst>
        </pc:graphicFrameChg>
        <pc:picChg chg="mod">
          <ac:chgData name="ענבר שמיר" userId="523731a68379382c" providerId="LiveId" clId="{47B7BBE5-5087-46C1-9FB2-C24A56CBB73A}" dt="2022-01-22T18:19:02.667" v="264" actId="1076"/>
          <ac:picMkLst>
            <pc:docMk/>
            <pc:sldMk cId="4254646268" sldId="276"/>
            <ac:picMk id="6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8:14.822" v="249" actId="1076"/>
          <ac:picMkLst>
            <pc:docMk/>
            <pc:sldMk cId="4254646268" sldId="276"/>
            <ac:picMk id="8" creationId="{00000000-0000-0000-0000-000000000000}"/>
          </ac:picMkLst>
        </pc:picChg>
        <pc:picChg chg="mod">
          <ac:chgData name="ענבר שמיר" userId="523731a68379382c" providerId="LiveId" clId="{47B7BBE5-5087-46C1-9FB2-C24A56CBB73A}" dt="2022-01-22T18:18:17.630" v="250" actId="1076"/>
          <ac:picMkLst>
            <pc:docMk/>
            <pc:sldMk cId="4254646268" sldId="276"/>
            <ac:picMk id="9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949496E-F59C-4BAF-A683-02DEE58C7632}">
      <dgm:prSet phldrT="[טקסט]"/>
      <dgm:spPr/>
      <dgm:t>
        <a:bodyPr/>
        <a:lstStyle/>
        <a:p>
          <a:pPr rtl="1"/>
          <a:r>
            <a:rPr lang="en-US" dirty="0"/>
            <a:t>Data Acquisition</a:t>
          </a:r>
          <a:endParaRPr lang="he-IL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/>
        </a:p>
      </dgm:t>
    </dgm:pt>
    <dgm:pt modelId="{7097F995-2798-49B9-A67C-FAE49DFBD3D3}">
      <dgm:prSet phldrT="[טקסט]"/>
      <dgm:spPr/>
      <dgm:t>
        <a:bodyPr/>
        <a:lstStyle/>
        <a:p>
          <a:pPr rtl="1"/>
          <a:r>
            <a:rPr lang="en-US" dirty="0"/>
            <a:t>Data Cleaning</a:t>
          </a:r>
          <a:endParaRPr lang="he-IL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/>
        </a:p>
      </dgm:t>
    </dgm:pt>
    <dgm:pt modelId="{C0CC8D8B-AB8B-4C32-AC98-BC6D9653F476}">
      <dgm:prSet phldrT="[טקסט]"/>
      <dgm:spPr/>
      <dgm:t>
        <a:bodyPr/>
        <a:lstStyle/>
        <a:p>
          <a:pPr rtl="1"/>
          <a:r>
            <a:rPr lang="en-US" dirty="0"/>
            <a:t>EDA</a:t>
          </a:r>
          <a:endParaRPr lang="he-IL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/>
        </a:p>
      </dgm:t>
    </dgm:pt>
    <dgm:pt modelId="{B2136571-6659-4D20-BA7A-0D910759E4F5}">
      <dgm:prSet phldrT="[טקסט]"/>
      <dgm:spPr/>
      <dgm:t>
        <a:bodyPr/>
        <a:lstStyle/>
        <a:p>
          <a:pPr rtl="1"/>
          <a:r>
            <a:rPr lang="en-US" dirty="0"/>
            <a:t>Machine Learning</a:t>
          </a:r>
          <a:endParaRPr lang="he-IL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/>
        </a:p>
      </dgm:t>
    </dgm:pt>
    <dgm:pt modelId="{B6BE9383-0119-417B-A601-775BE26FC871}" type="pres">
      <dgm:prSet presAssocID="{30A20990-51FF-4601-9495-86484B15E9BE}" presName="Name0" presStyleCnt="0">
        <dgm:presLayoutVars>
          <dgm:dir/>
          <dgm:animLvl val="lvl"/>
          <dgm:resizeHandles val="exact"/>
        </dgm:presLayoutVars>
      </dgm:prSet>
      <dgm:spPr/>
    </dgm:pt>
    <dgm:pt modelId="{4B0E426B-7218-4E76-9657-ED454AACC0D5}" type="pres">
      <dgm:prSet presAssocID="{B949496E-F59C-4BAF-A683-02DEE58C763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0CB5B6-65A2-401D-AD10-08F998D2796F}" type="pres">
      <dgm:prSet presAssocID="{75464481-333D-4B39-8617-7F51F7B487DE}" presName="parTxOnlySpace" presStyleCnt="0"/>
      <dgm:spPr/>
    </dgm:pt>
    <dgm:pt modelId="{030C2221-18C6-4703-B64F-B22948F47171}" type="pres">
      <dgm:prSet presAssocID="{7097F995-2798-49B9-A67C-FAE49DFBD3D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C5717B-EEBE-4AB9-993E-0BB353EB93D2}" type="pres">
      <dgm:prSet presAssocID="{89898232-F677-4984-8607-512030A8EB32}" presName="parTxOnlySpace" presStyleCnt="0"/>
      <dgm:spPr/>
    </dgm:pt>
    <dgm:pt modelId="{D285D2B3-5770-4CC7-BC1E-221BB2F93414}" type="pres">
      <dgm:prSet presAssocID="{C0CC8D8B-AB8B-4C32-AC98-BC6D9653F47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E311D5A-2136-4001-BD83-7ECA52E9C8B1}" type="pres">
      <dgm:prSet presAssocID="{DD56033E-630A-4058-A5FB-2E0BCE9432BF}" presName="parTxOnlySpace" presStyleCnt="0"/>
      <dgm:spPr/>
    </dgm:pt>
    <dgm:pt modelId="{FD7026FC-9B5D-4452-8046-80A03114FBDD}" type="pres">
      <dgm:prSet presAssocID="{B2136571-6659-4D20-BA7A-0D910759E4F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F0A8867-4E7A-44A0-9A4D-143F8F06D803}" type="presOf" srcId="{B2136571-6659-4D20-BA7A-0D910759E4F5}" destId="{FD7026FC-9B5D-4452-8046-80A03114FBDD}" srcOrd="0" destOrd="0" presId="urn:microsoft.com/office/officeart/2005/8/layout/chevron1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86A86478-F703-4C2D-9F21-B99CE97D42A4}" type="presOf" srcId="{7097F995-2798-49B9-A67C-FAE49DFBD3D3}" destId="{030C2221-18C6-4703-B64F-B22948F47171}" srcOrd="0" destOrd="0" presId="urn:microsoft.com/office/officeart/2005/8/layout/chevron1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2A37ADC0-8863-4814-84B7-DA93E885C03D}" type="presOf" srcId="{C0CC8D8B-AB8B-4C32-AC98-BC6D9653F476}" destId="{D285D2B3-5770-4CC7-BC1E-221BB2F93414}" srcOrd="0" destOrd="0" presId="urn:microsoft.com/office/officeart/2005/8/layout/chevron1"/>
    <dgm:cxn modelId="{FED9CAEB-500F-4809-866A-26BB1A14AB27}" type="presOf" srcId="{30A20990-51FF-4601-9495-86484B15E9BE}" destId="{B6BE9383-0119-417B-A601-775BE26FC871}" srcOrd="0" destOrd="0" presId="urn:microsoft.com/office/officeart/2005/8/layout/chevron1"/>
    <dgm:cxn modelId="{8FEC21F6-2D72-4B63-AF1A-435F08454B0B}" type="presOf" srcId="{B949496E-F59C-4BAF-A683-02DEE58C7632}" destId="{4B0E426B-7218-4E76-9657-ED454AACC0D5}" srcOrd="0" destOrd="0" presId="urn:microsoft.com/office/officeart/2005/8/layout/chevron1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F66492DF-B32E-4BF1-A252-0E9623C7499B}" type="presParOf" srcId="{B6BE9383-0119-417B-A601-775BE26FC871}" destId="{4B0E426B-7218-4E76-9657-ED454AACC0D5}" srcOrd="0" destOrd="0" presId="urn:microsoft.com/office/officeart/2005/8/layout/chevron1"/>
    <dgm:cxn modelId="{422D1C21-D747-4F97-89F7-09C4F0FBF6F1}" type="presParOf" srcId="{B6BE9383-0119-417B-A601-775BE26FC871}" destId="{300CB5B6-65A2-401D-AD10-08F998D2796F}" srcOrd="1" destOrd="0" presId="urn:microsoft.com/office/officeart/2005/8/layout/chevron1"/>
    <dgm:cxn modelId="{D6D9F4EB-E3E8-4038-BFA1-0FD5A97EBA03}" type="presParOf" srcId="{B6BE9383-0119-417B-A601-775BE26FC871}" destId="{030C2221-18C6-4703-B64F-B22948F47171}" srcOrd="2" destOrd="0" presId="urn:microsoft.com/office/officeart/2005/8/layout/chevron1"/>
    <dgm:cxn modelId="{78B70C9E-2845-4DAF-AFF5-5F1E24AFC3A0}" type="presParOf" srcId="{B6BE9383-0119-417B-A601-775BE26FC871}" destId="{80C5717B-EEBE-4AB9-993E-0BB353EB93D2}" srcOrd="3" destOrd="0" presId="urn:microsoft.com/office/officeart/2005/8/layout/chevron1"/>
    <dgm:cxn modelId="{0EFDC5FC-0BB0-4780-B548-B292A4E78737}" type="presParOf" srcId="{B6BE9383-0119-417B-A601-775BE26FC871}" destId="{D285D2B3-5770-4CC7-BC1E-221BB2F93414}" srcOrd="4" destOrd="0" presId="urn:microsoft.com/office/officeart/2005/8/layout/chevron1"/>
    <dgm:cxn modelId="{C5CBBD9A-37DF-406B-8812-BAB57D01AC00}" type="presParOf" srcId="{B6BE9383-0119-417B-A601-775BE26FC871}" destId="{6E311D5A-2136-4001-BD83-7ECA52E9C8B1}" srcOrd="5" destOrd="0" presId="urn:microsoft.com/office/officeart/2005/8/layout/chevron1"/>
    <dgm:cxn modelId="{5FF5F37D-A3C0-40A7-8443-7DA62986F802}" type="presParOf" srcId="{B6BE9383-0119-417B-A601-775BE26FC871}" destId="{FD7026FC-9B5D-4452-8046-80A03114FBD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 custLinFactNeighborX="498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/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/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0A20990-51FF-4601-9495-86484B15E9BE}" type="doc">
      <dgm:prSet loTypeId="urn:microsoft.com/office/officeart/2005/8/layout/hChevron3" loCatId="process" qsTypeId="urn:microsoft.com/office/officeart/2005/8/quickstyle/simple1" qsCatId="simple" csTypeId="urn:microsoft.com/office/officeart/2005/8/colors/accent5_2" csCatId="accent5" phldr="1"/>
      <dgm:spPr/>
    </dgm:pt>
    <dgm:pt modelId="{B949496E-F59C-4BAF-A683-02DEE58C7632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Acquisition</a:t>
          </a:r>
          <a:endParaRPr lang="he-IL" sz="1600" b="1" dirty="0"/>
        </a:p>
      </dgm:t>
    </dgm:pt>
    <dgm:pt modelId="{0BFA76F6-873B-41C2-AB8C-B79266F08499}" type="par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5464481-333D-4B39-8617-7F51F7B487DE}" type="sibTrans" cxnId="{D50258FC-2882-4EED-9AC3-207C1C0F819B}">
      <dgm:prSet/>
      <dgm:spPr/>
      <dgm:t>
        <a:bodyPr/>
        <a:lstStyle/>
        <a:p>
          <a:pPr rtl="1"/>
          <a:endParaRPr lang="he-IL" sz="1600" b="1"/>
        </a:p>
      </dgm:t>
    </dgm:pt>
    <dgm:pt modelId="{7097F995-2798-49B9-A67C-FAE49DFBD3D3}">
      <dgm:prSet phldrT="[טקסט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Data Cleaning</a:t>
          </a:r>
          <a:endParaRPr lang="he-IL" sz="1600" b="1" dirty="0"/>
        </a:p>
      </dgm:t>
    </dgm:pt>
    <dgm:pt modelId="{A736FCDC-5140-4BC3-AA73-7F2CAAB1F7C6}" type="par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89898232-F677-4984-8607-512030A8EB32}" type="sibTrans" cxnId="{7987DFB8-144E-4D52-9ADC-0239075720A5}">
      <dgm:prSet/>
      <dgm:spPr/>
      <dgm:t>
        <a:bodyPr/>
        <a:lstStyle/>
        <a:p>
          <a:pPr rtl="1"/>
          <a:endParaRPr lang="he-IL" sz="1600" b="1"/>
        </a:p>
      </dgm:t>
    </dgm:pt>
    <dgm:pt modelId="{C0CC8D8B-AB8B-4C32-AC98-BC6D9653F476}">
      <dgm:prSet phldrT="[טקסט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600" b="1" dirty="0"/>
            <a:t>EDA</a:t>
          </a:r>
          <a:endParaRPr lang="he-IL" sz="1600" b="1" dirty="0"/>
        </a:p>
      </dgm:t>
    </dgm:pt>
    <dgm:pt modelId="{DB581048-33F4-42C1-BAFE-10623F4443EB}" type="par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DD56033E-630A-4058-A5FB-2E0BCE9432BF}" type="sibTrans" cxnId="{E8CF0252-9F9C-4559-8277-81D1198990DC}">
      <dgm:prSet/>
      <dgm:spPr/>
      <dgm:t>
        <a:bodyPr/>
        <a:lstStyle/>
        <a:p>
          <a:pPr rtl="1"/>
          <a:endParaRPr lang="he-IL" sz="1600" b="1"/>
        </a:p>
      </dgm:t>
    </dgm:pt>
    <dgm:pt modelId="{B2136571-6659-4D20-BA7A-0D910759E4F5}">
      <dgm:prSet phldrT="[טקסט]" custT="1"/>
      <dgm:spPr/>
      <dgm:t>
        <a:bodyPr/>
        <a:lstStyle/>
        <a:p>
          <a:pPr rtl="1"/>
          <a:r>
            <a:rPr lang="en-US" sz="1600" b="1" dirty="0"/>
            <a:t>Machine Learning</a:t>
          </a:r>
          <a:endParaRPr lang="he-IL" sz="1600" b="1" dirty="0"/>
        </a:p>
      </dgm:t>
    </dgm:pt>
    <dgm:pt modelId="{CB044C9F-D2F1-48CE-803E-D0A5D558A759}" type="par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6455F52F-95BC-41A2-B853-5FAFA526AB9C}" type="sibTrans" cxnId="{4E8F1FBE-30ED-47A7-87B3-F5BE3F3F25AB}">
      <dgm:prSet/>
      <dgm:spPr/>
      <dgm:t>
        <a:bodyPr/>
        <a:lstStyle/>
        <a:p>
          <a:pPr rtl="1"/>
          <a:endParaRPr lang="he-IL" sz="1600" b="1"/>
        </a:p>
      </dgm:t>
    </dgm:pt>
    <dgm:pt modelId="{C7446DA7-8F18-468A-AE11-20128E5F91F1}" type="pres">
      <dgm:prSet presAssocID="{30A20990-51FF-4601-9495-86484B15E9BE}" presName="Name0" presStyleCnt="0">
        <dgm:presLayoutVars>
          <dgm:dir val="rev"/>
          <dgm:resizeHandles val="exact"/>
        </dgm:presLayoutVars>
      </dgm:prSet>
      <dgm:spPr/>
    </dgm:pt>
    <dgm:pt modelId="{55513D14-E61E-45F9-9317-47FCF7D0C966}" type="pres">
      <dgm:prSet presAssocID="{B949496E-F59C-4BAF-A683-02DEE58C7632}" presName="parTxOnly" presStyleLbl="node1" presStyleIdx="0" presStyleCnt="4">
        <dgm:presLayoutVars>
          <dgm:bulletEnabled val="1"/>
        </dgm:presLayoutVars>
      </dgm:prSet>
      <dgm:spPr/>
    </dgm:pt>
    <dgm:pt modelId="{EF8AE769-6694-42F7-A4C3-8C4FA690D1AF}" type="pres">
      <dgm:prSet presAssocID="{75464481-333D-4B39-8617-7F51F7B487DE}" presName="parSpace" presStyleCnt="0"/>
      <dgm:spPr/>
    </dgm:pt>
    <dgm:pt modelId="{54EB7FEC-CAAD-48EF-8990-D08BE161D24C}" type="pres">
      <dgm:prSet presAssocID="{7097F995-2798-49B9-A67C-FAE49DFBD3D3}" presName="parTxOnly" presStyleLbl="node1" presStyleIdx="1" presStyleCnt="4">
        <dgm:presLayoutVars>
          <dgm:bulletEnabled val="1"/>
        </dgm:presLayoutVars>
      </dgm:prSet>
      <dgm:spPr/>
    </dgm:pt>
    <dgm:pt modelId="{F35457AA-4EE6-4940-8B5B-06B5BFCE874B}" type="pres">
      <dgm:prSet presAssocID="{89898232-F677-4984-8607-512030A8EB32}" presName="parSpace" presStyleCnt="0"/>
      <dgm:spPr/>
    </dgm:pt>
    <dgm:pt modelId="{CBB8E7B9-80D0-40CD-A073-255CE750021C}" type="pres">
      <dgm:prSet presAssocID="{C0CC8D8B-AB8B-4C32-AC98-BC6D9653F476}" presName="parTxOnly" presStyleLbl="node1" presStyleIdx="2" presStyleCnt="4">
        <dgm:presLayoutVars>
          <dgm:bulletEnabled val="1"/>
        </dgm:presLayoutVars>
      </dgm:prSet>
      <dgm:spPr/>
    </dgm:pt>
    <dgm:pt modelId="{C1B49DBF-B073-4D89-8EA7-0982CFECC7DC}" type="pres">
      <dgm:prSet presAssocID="{DD56033E-630A-4058-A5FB-2E0BCE9432BF}" presName="parSpace" presStyleCnt="0"/>
      <dgm:spPr/>
    </dgm:pt>
    <dgm:pt modelId="{0A5ED81F-1A46-4FF1-B563-7B91D734432B}" type="pres">
      <dgm:prSet presAssocID="{B2136571-6659-4D20-BA7A-0D910759E4F5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2D5EEE13-C797-493C-B175-F570CCD0651A}" type="presOf" srcId="{B2136571-6659-4D20-BA7A-0D910759E4F5}" destId="{0A5ED81F-1A46-4FF1-B563-7B91D734432B}" srcOrd="0" destOrd="0" presId="urn:microsoft.com/office/officeart/2005/8/layout/hChevron3"/>
    <dgm:cxn modelId="{E8CF0252-9F9C-4559-8277-81D1198990DC}" srcId="{30A20990-51FF-4601-9495-86484B15E9BE}" destId="{C0CC8D8B-AB8B-4C32-AC98-BC6D9653F476}" srcOrd="2" destOrd="0" parTransId="{DB581048-33F4-42C1-BAFE-10623F4443EB}" sibTransId="{DD56033E-630A-4058-A5FB-2E0BCE9432BF}"/>
    <dgm:cxn modelId="{47BCD99E-2E38-4688-AE54-64E714DA8D10}" type="presOf" srcId="{C0CC8D8B-AB8B-4C32-AC98-BC6D9653F476}" destId="{CBB8E7B9-80D0-40CD-A073-255CE750021C}" srcOrd="0" destOrd="0" presId="urn:microsoft.com/office/officeart/2005/8/layout/hChevron3"/>
    <dgm:cxn modelId="{7987DFB8-144E-4D52-9ADC-0239075720A5}" srcId="{30A20990-51FF-4601-9495-86484B15E9BE}" destId="{7097F995-2798-49B9-A67C-FAE49DFBD3D3}" srcOrd="1" destOrd="0" parTransId="{A736FCDC-5140-4BC3-AA73-7F2CAAB1F7C6}" sibTransId="{89898232-F677-4984-8607-512030A8EB32}"/>
    <dgm:cxn modelId="{4E8F1FBE-30ED-47A7-87B3-F5BE3F3F25AB}" srcId="{30A20990-51FF-4601-9495-86484B15E9BE}" destId="{B2136571-6659-4D20-BA7A-0D910759E4F5}" srcOrd="3" destOrd="0" parTransId="{CB044C9F-D2F1-48CE-803E-D0A5D558A759}" sibTransId="{6455F52F-95BC-41A2-B853-5FAFA526AB9C}"/>
    <dgm:cxn modelId="{919E0FDB-2634-4EA2-93C3-94AF4D09875E}" type="presOf" srcId="{7097F995-2798-49B9-A67C-FAE49DFBD3D3}" destId="{54EB7FEC-CAAD-48EF-8990-D08BE161D24C}" srcOrd="0" destOrd="0" presId="urn:microsoft.com/office/officeart/2005/8/layout/hChevron3"/>
    <dgm:cxn modelId="{BBD469DB-6E43-46C1-AAE7-4EBE4FE51763}" type="presOf" srcId="{B949496E-F59C-4BAF-A683-02DEE58C7632}" destId="{55513D14-E61E-45F9-9317-47FCF7D0C966}" srcOrd="0" destOrd="0" presId="urn:microsoft.com/office/officeart/2005/8/layout/hChevron3"/>
    <dgm:cxn modelId="{9C5C62E5-72F8-4039-9B75-FBC6020B4D3C}" type="presOf" srcId="{30A20990-51FF-4601-9495-86484B15E9BE}" destId="{C7446DA7-8F18-468A-AE11-20128E5F91F1}" srcOrd="0" destOrd="0" presId="urn:microsoft.com/office/officeart/2005/8/layout/hChevron3"/>
    <dgm:cxn modelId="{D50258FC-2882-4EED-9AC3-207C1C0F819B}" srcId="{30A20990-51FF-4601-9495-86484B15E9BE}" destId="{B949496E-F59C-4BAF-A683-02DEE58C7632}" srcOrd="0" destOrd="0" parTransId="{0BFA76F6-873B-41C2-AB8C-B79266F08499}" sibTransId="{75464481-333D-4B39-8617-7F51F7B487DE}"/>
    <dgm:cxn modelId="{073293CA-19FC-4E4A-ABA4-B15B88B37696}" type="presParOf" srcId="{C7446DA7-8F18-468A-AE11-20128E5F91F1}" destId="{55513D14-E61E-45F9-9317-47FCF7D0C966}" srcOrd="0" destOrd="0" presId="urn:microsoft.com/office/officeart/2005/8/layout/hChevron3"/>
    <dgm:cxn modelId="{0A2F014F-B9CC-4480-8EAD-022120EE8391}" type="presParOf" srcId="{C7446DA7-8F18-468A-AE11-20128E5F91F1}" destId="{EF8AE769-6694-42F7-A4C3-8C4FA690D1AF}" srcOrd="1" destOrd="0" presId="urn:microsoft.com/office/officeart/2005/8/layout/hChevron3"/>
    <dgm:cxn modelId="{C433F01C-B222-4546-B400-DDA0C9752FC2}" type="presParOf" srcId="{C7446DA7-8F18-468A-AE11-20128E5F91F1}" destId="{54EB7FEC-CAAD-48EF-8990-D08BE161D24C}" srcOrd="2" destOrd="0" presId="urn:microsoft.com/office/officeart/2005/8/layout/hChevron3"/>
    <dgm:cxn modelId="{DA0B7BD0-4924-4410-8A7C-D3CC04920DB0}" type="presParOf" srcId="{C7446DA7-8F18-468A-AE11-20128E5F91F1}" destId="{F35457AA-4EE6-4940-8B5B-06B5BFCE874B}" srcOrd="3" destOrd="0" presId="urn:microsoft.com/office/officeart/2005/8/layout/hChevron3"/>
    <dgm:cxn modelId="{2A4A09A8-5E89-4EB1-AB5A-34CA956E54DF}" type="presParOf" srcId="{C7446DA7-8F18-468A-AE11-20128E5F91F1}" destId="{CBB8E7B9-80D0-40CD-A073-255CE750021C}" srcOrd="4" destOrd="0" presId="urn:microsoft.com/office/officeart/2005/8/layout/hChevron3"/>
    <dgm:cxn modelId="{A25380EC-1085-4E9F-9CE5-49B3B80B9218}" type="presParOf" srcId="{C7446DA7-8F18-468A-AE11-20128E5F91F1}" destId="{C1B49DBF-B073-4D89-8EA7-0982CFECC7DC}" srcOrd="5" destOrd="0" presId="urn:microsoft.com/office/officeart/2005/8/layout/hChevron3"/>
    <dgm:cxn modelId="{272B14D6-C2DE-4603-A6CC-545A322A67B0}" type="presParOf" srcId="{C7446DA7-8F18-468A-AE11-20128E5F91F1}" destId="{0A5ED81F-1A46-4FF1-B563-7B91D734432B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E426B-7218-4E76-9657-ED454AACC0D5}">
      <dsp:nvSpPr>
        <dsp:cNvPr id="0" name=""/>
        <dsp:cNvSpPr/>
      </dsp:nvSpPr>
      <dsp:spPr>
        <a:xfrm>
          <a:off x="3235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Acquisition</a:t>
          </a:r>
          <a:endParaRPr lang="he-IL" sz="1900" kern="1200" dirty="0"/>
        </a:p>
      </dsp:txBody>
      <dsp:txXfrm>
        <a:off x="379948" y="1145229"/>
        <a:ext cx="1130139" cy="753425"/>
      </dsp:txXfrm>
    </dsp:sp>
    <dsp:sp modelId="{030C2221-18C6-4703-B64F-B22948F47171}">
      <dsp:nvSpPr>
        <dsp:cNvPr id="0" name=""/>
        <dsp:cNvSpPr/>
      </dsp:nvSpPr>
      <dsp:spPr>
        <a:xfrm>
          <a:off x="1698444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Cleaning</a:t>
          </a:r>
          <a:endParaRPr lang="he-IL" sz="1900" kern="1200" dirty="0"/>
        </a:p>
      </dsp:txBody>
      <dsp:txXfrm>
        <a:off x="2075157" y="1145229"/>
        <a:ext cx="1130139" cy="753425"/>
      </dsp:txXfrm>
    </dsp:sp>
    <dsp:sp modelId="{D285D2B3-5770-4CC7-BC1E-221BB2F93414}">
      <dsp:nvSpPr>
        <dsp:cNvPr id="0" name=""/>
        <dsp:cNvSpPr/>
      </dsp:nvSpPr>
      <dsp:spPr>
        <a:xfrm>
          <a:off x="3393652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EDA</a:t>
          </a:r>
          <a:endParaRPr lang="he-IL" sz="1900" kern="1200" dirty="0"/>
        </a:p>
      </dsp:txBody>
      <dsp:txXfrm>
        <a:off x="3770365" y="1145229"/>
        <a:ext cx="1130139" cy="753425"/>
      </dsp:txXfrm>
    </dsp:sp>
    <dsp:sp modelId="{FD7026FC-9B5D-4452-8046-80A03114FBDD}">
      <dsp:nvSpPr>
        <dsp:cNvPr id="0" name=""/>
        <dsp:cNvSpPr/>
      </dsp:nvSpPr>
      <dsp:spPr>
        <a:xfrm>
          <a:off x="5088860" y="1145229"/>
          <a:ext cx="1883564" cy="7534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</a:t>
          </a:r>
          <a:endParaRPr lang="he-IL" sz="1900" kern="1200" dirty="0"/>
        </a:p>
      </dsp:txBody>
      <dsp:txXfrm>
        <a:off x="5465573" y="1145229"/>
        <a:ext cx="1130139" cy="7534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5392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31207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13D14-E61E-45F9-9317-47FCF7D0C966}">
      <dsp:nvSpPr>
        <dsp:cNvPr id="0" name=""/>
        <dsp:cNvSpPr/>
      </dsp:nvSpPr>
      <dsp:spPr>
        <a:xfrm rot="10800000">
          <a:off x="8551845" y="0"/>
          <a:ext cx="3561789" cy="303260"/>
        </a:xfrm>
        <a:prstGeom prst="homePlate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85344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Acquisition</a:t>
          </a:r>
          <a:endParaRPr lang="he-IL" sz="1600" b="1" kern="1200" dirty="0"/>
        </a:p>
      </dsp:txBody>
      <dsp:txXfrm rot="10800000">
        <a:off x="8627660" y="0"/>
        <a:ext cx="3485974" cy="303260"/>
      </dsp:txXfrm>
    </dsp:sp>
    <dsp:sp modelId="{54EB7FEC-CAAD-48EF-8990-D08BE161D24C}">
      <dsp:nvSpPr>
        <dsp:cNvPr id="0" name=""/>
        <dsp:cNvSpPr/>
      </dsp:nvSpPr>
      <dsp:spPr>
        <a:xfrm rot="10800000">
          <a:off x="5702413" y="0"/>
          <a:ext cx="3561789" cy="303260"/>
        </a:xfrm>
        <a:prstGeom prst="chevron">
          <a:avLst/>
        </a:prstGeom>
        <a:solidFill>
          <a:schemeClr val="accent5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Cleaning</a:t>
          </a:r>
          <a:endParaRPr lang="he-IL" sz="1600" b="1" kern="1200" dirty="0"/>
        </a:p>
      </dsp:txBody>
      <dsp:txXfrm rot="10800000">
        <a:off x="5854043" y="0"/>
        <a:ext cx="3258529" cy="303260"/>
      </dsp:txXfrm>
    </dsp:sp>
    <dsp:sp modelId="{CBB8E7B9-80D0-40CD-A073-255CE750021C}">
      <dsp:nvSpPr>
        <dsp:cNvPr id="0" name=""/>
        <dsp:cNvSpPr/>
      </dsp:nvSpPr>
      <dsp:spPr>
        <a:xfrm rot="10800000">
          <a:off x="2852981" y="0"/>
          <a:ext cx="3561789" cy="303260"/>
        </a:xfrm>
        <a:prstGeom prst="chevron">
          <a:avLst/>
        </a:prstGeom>
        <a:solidFill>
          <a:schemeClr val="accent6"/>
        </a:solidFill>
        <a:ln w="22225" cap="flat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  <a:endParaRPr lang="he-IL" sz="1600" b="1" kern="1200" dirty="0"/>
        </a:p>
      </dsp:txBody>
      <dsp:txXfrm rot="10800000">
        <a:off x="3004611" y="0"/>
        <a:ext cx="3258529" cy="303260"/>
      </dsp:txXfrm>
    </dsp:sp>
    <dsp:sp modelId="{0A5ED81F-1A46-4FF1-B563-7B91D734432B}">
      <dsp:nvSpPr>
        <dsp:cNvPr id="0" name=""/>
        <dsp:cNvSpPr/>
      </dsp:nvSpPr>
      <dsp:spPr>
        <a:xfrm rot="10800000">
          <a:off x="3549" y="0"/>
          <a:ext cx="3561789" cy="30326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" tIns="42672" rIns="64008" bIns="42672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he-IL" sz="1600" b="1" kern="1200" dirty="0"/>
        </a:p>
      </dsp:txBody>
      <dsp:txXfrm rot="10800000">
        <a:off x="155179" y="0"/>
        <a:ext cx="3258529" cy="303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18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55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14745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512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726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14867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2512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2419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50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244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604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805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769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605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005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95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016A6-CBA5-44C4-B923-B918B93EA84C}" type="datetimeFigureOut">
              <a:rPr lang="he-IL" smtClean="0"/>
              <a:t>כ'/שבט/תשפ"ב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CA047-A8AF-4ED4-9323-51088676FB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3151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6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39.png"/><Relationship Id="rId9" Type="http://schemas.microsoft.com/office/2007/relationships/diagramDrawing" Target="../diagrams/drawin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44.png"/><Relationship Id="rId9" Type="http://schemas.microsoft.com/office/2007/relationships/diagramDrawing" Target="../diagrams/drawin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46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47.png"/><Relationship Id="rId9" Type="http://schemas.microsoft.com/office/2007/relationships/diagramDrawing" Target="../diagrams/drawing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50.png"/><Relationship Id="rId9" Type="http://schemas.microsoft.com/office/2007/relationships/diagramDrawing" Target="../diagrams/drawin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9.png"/><Relationship Id="rId7" Type="http://schemas.openxmlformats.org/officeDocument/2006/relationships/diagramData" Target="../diagrams/data2.xml"/><Relationship Id="rId2" Type="http://schemas.openxmlformats.org/officeDocument/2006/relationships/hyperlink" Target="https://www.fifainde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0.png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17.png"/><Relationship Id="rId7" Type="http://schemas.openxmlformats.org/officeDocument/2006/relationships/diagramData" Target="../diagrams/data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diagramDrawing" Target="../diagrams/drawing5.xml"/><Relationship Id="rId5" Type="http://schemas.openxmlformats.org/officeDocument/2006/relationships/image" Target="../media/image19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18.png"/><Relationship Id="rId9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198930" y="947337"/>
            <a:ext cx="9863322" cy="3048194"/>
          </a:xfrm>
        </p:spPr>
        <p:txBody>
          <a:bodyPr>
            <a:noAutofit/>
          </a:bodyPr>
          <a:lstStyle/>
          <a:p>
            <a:pPr algn="ctr" rtl="0"/>
            <a:r>
              <a:rPr lang="he-IL" sz="6000" b="1" dirty="0">
                <a:latin typeface="Calibri" panose="020F0502020204030204" pitchFamily="34" charset="0"/>
                <a:cs typeface="Calibri" panose="020F0502020204030204" pitchFamily="34" charset="0"/>
              </a:rPr>
              <a:t>מציאת העמדה המתאימה ביותר לשחקן כדורגל</a:t>
            </a:r>
            <a:b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  <a:t>פרויקט במדעי הנתונים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700212" y="4254902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אוהד עבד</a:t>
            </a:r>
          </a:p>
          <a:p>
            <a:pPr algn="ctr"/>
            <a:r>
              <a:rPr lang="he-IL" sz="2800" b="1" dirty="0">
                <a:latin typeface="Calibri" panose="020F0502020204030204" pitchFamily="34" charset="0"/>
                <a:cs typeface="Calibri" panose="020F0502020204030204" pitchFamily="34" charset="0"/>
              </a:rPr>
              <a:t>אלון נוח</a:t>
            </a:r>
          </a:p>
        </p:txBody>
      </p:sp>
      <p:pic>
        <p:nvPicPr>
          <p:cNvPr id="2050" name="Picture 2" descr="Football | Football, Gif collection, Football design">
            <a:extLst>
              <a:ext uri="{FF2B5EF4-FFF2-40B4-BE49-F238E27FC236}">
                <a16:creationId xmlns:a16="http://schemas.microsoft.com/office/drawing/2014/main" id="{29C85562-5240-482D-A636-D2BCCC18D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469" y="4155510"/>
            <a:ext cx="3059980" cy="22949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20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609600"/>
            <a:ext cx="5763472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53" y="609600"/>
            <a:ext cx="5715628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35819485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969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35819485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תמונה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290" y="500063"/>
            <a:ext cx="5654937" cy="5443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640" y="500063"/>
            <a:ext cx="5558359" cy="544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888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597" y="328014"/>
            <a:ext cx="377190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97" y="3417564"/>
            <a:ext cx="378142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5" y="328014"/>
            <a:ext cx="6429375" cy="357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1050460683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218" name="Picture 2" descr="Soccer football silhouettes player Royalty Free Vector Image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922540" y="4139023"/>
            <a:ext cx="2325485" cy="224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66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7198711" y="0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42" y="366968"/>
            <a:ext cx="4200525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2" y="3503064"/>
            <a:ext cx="4198996" cy="291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00" y="1115045"/>
            <a:ext cx="6758248" cy="477603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1466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00323" y="642200"/>
            <a:ext cx="10515600" cy="573578"/>
          </a:xfrm>
        </p:spPr>
        <p:txBody>
          <a:bodyPr>
            <a:noAutofit/>
          </a:bodyPr>
          <a:lstStyle/>
          <a:p>
            <a:pPr algn="l"/>
            <a:r>
              <a:rPr lang="en-US" sz="4000" b="1" dirty="0" err="1"/>
              <a:t>Heatmaps</a:t>
            </a:r>
            <a:endParaRPr lang="he-IL" sz="4000" b="1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0" y="1815583"/>
            <a:ext cx="4015065" cy="296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275" y="1815583"/>
            <a:ext cx="3979185" cy="2965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30" y="1815584"/>
            <a:ext cx="3671681" cy="2965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378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7" y="1487580"/>
            <a:ext cx="5784980" cy="4432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58861268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כותרת 1"/>
          <p:cNvSpPr txBox="1">
            <a:spLocks/>
          </p:cNvSpPr>
          <p:nvPr/>
        </p:nvSpPr>
        <p:spPr>
          <a:xfrm>
            <a:off x="1200323" y="642200"/>
            <a:ext cx="10515600" cy="573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Heatmaps</a:t>
            </a:r>
            <a:endParaRPr lang="he-IL" sz="4000" b="1" dirty="0"/>
          </a:p>
        </p:txBody>
      </p:sp>
    </p:spTree>
    <p:extLst>
      <p:ext uri="{BB962C8B-B14F-4D97-AF65-F5344CB8AC3E}">
        <p14:creationId xmlns:p14="http://schemas.microsoft.com/office/powerpoint/2010/main" val="60004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39265" y="490678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למידת מכונה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11949" y="1816241"/>
            <a:ext cx="10042916" cy="2522713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בלמידה מונחית, כאשר סוג הבעיה היא בעיית סיווג.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אימנו את המחשב ב 80% מהנתונים ועשינו טסט על ה 20% הנותרים.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בשלושה אלגוריתמים שונים על 2 הטבלאות שיש לנו ובדקנו היכן התוצאות הטובות ביותר.</a:t>
            </a:r>
          </a:p>
          <a:p>
            <a:pPr marL="0" indent="0">
              <a:buNone/>
            </a:pPr>
            <a:endParaRPr lang="he-I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D4EEB05A-83D4-480E-9B79-6050A4A03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481407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3264E0AF-A6CA-41E2-96C9-A436F035FFBC}"/>
              </a:ext>
            </a:extLst>
          </p:cNvPr>
          <p:cNvGrpSpPr/>
          <p:nvPr/>
        </p:nvGrpSpPr>
        <p:grpSpPr>
          <a:xfrm>
            <a:off x="93421" y="4338954"/>
            <a:ext cx="12005157" cy="606829"/>
            <a:chOff x="130828" y="4338954"/>
            <a:chExt cx="12005157" cy="606829"/>
          </a:xfrm>
        </p:grpSpPr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828" y="4338954"/>
              <a:ext cx="12005157" cy="6068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66B59AE6-38F9-4648-8FD7-B809D43F1198}"/>
                </a:ext>
              </a:extLst>
            </p:cNvPr>
            <p:cNvSpPr/>
            <p:nvPr/>
          </p:nvSpPr>
          <p:spPr>
            <a:xfrm>
              <a:off x="8488017" y="4482548"/>
              <a:ext cx="3647968" cy="168965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59252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82238" y="227219"/>
            <a:ext cx="9905998" cy="666937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Logistic Regression</a:t>
            </a:r>
            <a:endParaRPr lang="he-IL" sz="4000" b="1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142854" y="2817623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107" y="1066551"/>
            <a:ext cx="8401785" cy="1765771"/>
          </a:xfrm>
          <a:prstGeom prst="rect">
            <a:avLst/>
          </a:prstGeom>
        </p:spPr>
      </p:pic>
      <p:sp>
        <p:nvSpPr>
          <p:cNvPr id="7" name="כותרת 1"/>
          <p:cNvSpPr txBox="1">
            <a:spLocks/>
          </p:cNvSpPr>
          <p:nvPr/>
        </p:nvSpPr>
        <p:spPr>
          <a:xfrm>
            <a:off x="2366018" y="2817623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237" y="3338185"/>
            <a:ext cx="3661655" cy="313883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107" y="3338185"/>
            <a:ext cx="3588242" cy="3138834"/>
          </a:xfrm>
          <a:prstGeom prst="rect">
            <a:avLst/>
          </a:prstGeom>
        </p:spPr>
      </p:pic>
      <p:graphicFrame>
        <p:nvGraphicFramePr>
          <p:cNvPr id="10" name="דיאגרמה 9">
            <a:extLst>
              <a:ext uri="{FF2B5EF4-FFF2-40B4-BE49-F238E27FC236}">
                <a16:creationId xmlns:a16="http://schemas.microsoft.com/office/drawing/2014/main" id="{496D2823-BAFE-4F94-975A-FADA1F943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7718104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5058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8016" y="109700"/>
            <a:ext cx="9905998" cy="1050169"/>
          </a:xfrm>
        </p:spPr>
        <p:txBody>
          <a:bodyPr>
            <a:normAutofit/>
          </a:bodyPr>
          <a:lstStyle/>
          <a:p>
            <a:r>
              <a:rPr lang="en-US" sz="4000" b="1" dirty="0"/>
              <a:t>SVM</a:t>
            </a:r>
            <a:endParaRPr lang="he-IL" sz="4000" b="1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07" y="1159869"/>
            <a:ext cx="8562985" cy="173706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15" y="3429000"/>
            <a:ext cx="3806477" cy="3034894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07" y="3429000"/>
            <a:ext cx="3771211" cy="3022726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CC5ACBD6-6C95-4DCB-BFBD-64C6E46DC19F}"/>
              </a:ext>
            </a:extLst>
          </p:cNvPr>
          <p:cNvSpPr txBox="1">
            <a:spLocks/>
          </p:cNvSpPr>
          <p:nvPr/>
        </p:nvSpPr>
        <p:spPr>
          <a:xfrm>
            <a:off x="7151043" y="2857278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CD936272-5171-4279-9BDE-EA3670B4D789}"/>
              </a:ext>
            </a:extLst>
          </p:cNvPr>
          <p:cNvSpPr txBox="1">
            <a:spLocks/>
          </p:cNvSpPr>
          <p:nvPr/>
        </p:nvSpPr>
        <p:spPr>
          <a:xfrm>
            <a:off x="2376902" y="2857278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graphicFrame>
        <p:nvGraphicFramePr>
          <p:cNvPr id="11" name="דיאגרמה 10">
            <a:extLst>
              <a:ext uri="{FF2B5EF4-FFF2-40B4-BE49-F238E27FC236}">
                <a16:creationId xmlns:a16="http://schemas.microsoft.com/office/drawing/2014/main" id="{8D0D27D9-3080-449E-BCAB-19EED2825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03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397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04230" y="-8041"/>
            <a:ext cx="9905998" cy="948245"/>
          </a:xfrm>
        </p:spPr>
        <p:txBody>
          <a:bodyPr>
            <a:normAutofit/>
          </a:bodyPr>
          <a:lstStyle/>
          <a:p>
            <a:r>
              <a:rPr lang="en-US" sz="4000" b="1" dirty="0"/>
              <a:t>NAIVE BAYES</a:t>
            </a:r>
            <a:endParaRPr lang="he-IL" sz="4000" b="1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95" y="944310"/>
            <a:ext cx="8416810" cy="2020354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55" y="3429000"/>
            <a:ext cx="3588150" cy="3063401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95" y="3421038"/>
            <a:ext cx="3659789" cy="3071102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CBDB42B4-0EC0-42DF-A530-6A031942C34C}"/>
              </a:ext>
            </a:extLst>
          </p:cNvPr>
          <p:cNvSpPr txBox="1">
            <a:spLocks/>
          </p:cNvSpPr>
          <p:nvPr/>
        </p:nvSpPr>
        <p:spPr>
          <a:xfrm>
            <a:off x="7142854" y="2867318"/>
            <a:ext cx="2646420" cy="666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ראשונה</a:t>
            </a: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37BEED82-9CE8-41B3-9AC2-ED66EFD5EB22}"/>
              </a:ext>
            </a:extLst>
          </p:cNvPr>
          <p:cNvSpPr txBox="1">
            <a:spLocks/>
          </p:cNvSpPr>
          <p:nvPr/>
        </p:nvSpPr>
        <p:spPr>
          <a:xfrm>
            <a:off x="2394279" y="2867318"/>
            <a:ext cx="2646420" cy="66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טבלה שניה</a:t>
            </a:r>
          </a:p>
        </p:txBody>
      </p:sp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C7C231AB-E28E-48BD-BF81-05EDCA9B2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403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5464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27365" y="585842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5400" b="1" dirty="0">
                <a:latin typeface="Calibri" panose="020F0502020204030204" pitchFamily="34" charset="0"/>
                <a:cs typeface="Calibri" panose="020F0502020204030204" pitchFamily="34" charset="0"/>
              </a:rPr>
              <a:t>רקע על משחק ה </a:t>
            </a:r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FIFA</a:t>
            </a:r>
            <a:endParaRPr lang="he-IL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090475" y="2073937"/>
            <a:ext cx="8950220" cy="4351338"/>
          </a:xfrm>
        </p:spPr>
        <p:txBody>
          <a:bodyPr/>
          <a:lstStyle/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במשחק האהוב עלינו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FIFA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, לכל שחקן יש קלף עם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נתונים אודותיו – מהירות, פזיות, דיוק מסירה,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עוצמת בעיטה, גובה, משקל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וכו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לכל שחקן כדורגל יש עמדה שהוא משחק בה הכי טוב – שוערים, שחקני הגנה, שחקני התקפה, שחקני קישור.</a:t>
            </a:r>
          </a:p>
          <a:p>
            <a:pPr marL="0" indent="0">
              <a:buNone/>
            </a:pP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בפרויקט זה רצינו לבדוק האם בעזרת נתוני השחקן, ניתן לקבוע לאיזה עמדה הוא הכי מתאים?</a:t>
            </a:r>
          </a:p>
        </p:txBody>
      </p:sp>
      <p:pic>
        <p:nvPicPr>
          <p:cNvPr id="1026" name="Picture 2" descr="FIFA 22: The top 22 highest-rated FUT player items including Lionel Messi&amp;#39;s  PSG card - Mirror On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5663">
            <a:off x="225287" y="381989"/>
            <a:ext cx="1698088" cy="254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24" y="102953"/>
            <a:ext cx="2046866" cy="28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i2-prod.mirror.co.uk/incoming/article24974909.ece/ALTERNATES/n310p/0_top-22-cristiano-ronal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9476">
            <a:off x="3316661" y="325559"/>
            <a:ext cx="1820171" cy="273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קבוצה 10"/>
          <p:cNvGrpSpPr/>
          <p:nvPr/>
        </p:nvGrpSpPr>
        <p:grpSpPr>
          <a:xfrm>
            <a:off x="11030946" y="2195534"/>
            <a:ext cx="321467" cy="321467"/>
            <a:chOff x="11083431" y="1863570"/>
            <a:chExt cx="321467" cy="321467"/>
          </a:xfrm>
        </p:grpSpPr>
        <p:sp>
          <p:nvSpPr>
            <p:cNvPr id="10" name="אליפסה 9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23" name="קבוצה 22"/>
          <p:cNvGrpSpPr/>
          <p:nvPr/>
        </p:nvGrpSpPr>
        <p:grpSpPr>
          <a:xfrm>
            <a:off x="11011896" y="3655054"/>
            <a:ext cx="321467" cy="321467"/>
            <a:chOff x="11083431" y="1863570"/>
            <a:chExt cx="321467" cy="321467"/>
          </a:xfrm>
        </p:grpSpPr>
        <p:sp>
          <p:nvSpPr>
            <p:cNvPr id="24" name="אליפסה 23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5" name="תמונה 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26" name="קבוצה 25"/>
          <p:cNvGrpSpPr/>
          <p:nvPr/>
        </p:nvGrpSpPr>
        <p:grpSpPr>
          <a:xfrm>
            <a:off x="11040471" y="4639034"/>
            <a:ext cx="321467" cy="321467"/>
            <a:chOff x="11083431" y="1863570"/>
            <a:chExt cx="321467" cy="321467"/>
          </a:xfrm>
        </p:grpSpPr>
        <p:sp>
          <p:nvSpPr>
            <p:cNvPr id="27" name="אליפסה 26"/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8" name="תמונה 2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38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69988" y="276551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סיכום תוצאות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22362" y="1745182"/>
            <a:ext cx="9905999" cy="4218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השתמשנו בשלושה אלגוריתמים שונים, ובכולם יצאו תוצאות טובות. 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 וב-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 קיבלנו את אחוזי ההצלחה הגבוהים ביותר 87%.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באלגוריתם רנדומלי אחוזי ההצלחה הם 33%. </a:t>
            </a:r>
          </a:p>
          <a:p>
            <a:pPr marL="0" indent="0">
              <a:buNone/>
            </a:pP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בנוסף ניתן לראות כי כאשר לקחנו את העמדה המועדפת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ביותר (בטבלה הראשונה) התוצאות שקיבלנו היו גבוהות יותר, 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כפי שחזינו.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90FCA3C-DFAB-49BD-B988-E1D240B36210}"/>
              </a:ext>
            </a:extLst>
          </p:cNvPr>
          <p:cNvGrpSpPr/>
          <p:nvPr/>
        </p:nvGrpSpPr>
        <p:grpSpPr>
          <a:xfrm>
            <a:off x="11047411" y="1910716"/>
            <a:ext cx="321467" cy="321467"/>
            <a:chOff x="11083431" y="1863570"/>
            <a:chExt cx="321467" cy="321467"/>
          </a:xfrm>
        </p:grpSpPr>
        <p:sp>
          <p:nvSpPr>
            <p:cNvPr id="5" name="אליפסה 4">
              <a:extLst>
                <a:ext uri="{FF2B5EF4-FFF2-40B4-BE49-F238E27FC236}">
                  <a16:creationId xmlns:a16="http://schemas.microsoft.com/office/drawing/2014/main" id="{061A0782-0772-44FF-8D08-45BEE2E6E16A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B4548240-17F3-4FDF-9988-1C85A1424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FC65770C-BC7F-4766-A894-E2F29DE7BD84}"/>
              </a:ext>
            </a:extLst>
          </p:cNvPr>
          <p:cNvGrpSpPr/>
          <p:nvPr/>
        </p:nvGrpSpPr>
        <p:grpSpPr>
          <a:xfrm>
            <a:off x="11056936" y="2544789"/>
            <a:ext cx="321467" cy="321467"/>
            <a:chOff x="11083431" y="1863570"/>
            <a:chExt cx="321467" cy="321467"/>
          </a:xfrm>
        </p:grpSpPr>
        <p:sp>
          <p:nvSpPr>
            <p:cNvPr id="8" name="אליפסה 7">
              <a:extLst>
                <a:ext uri="{FF2B5EF4-FFF2-40B4-BE49-F238E27FC236}">
                  <a16:creationId xmlns:a16="http://schemas.microsoft.com/office/drawing/2014/main" id="{04F6B5C6-4F21-4B69-9937-8C6DE2CEB697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0D26A81C-1B00-458B-A09C-966E791F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73407948-54FA-41E6-9395-8D1224B0D1D2}"/>
              </a:ext>
            </a:extLst>
          </p:cNvPr>
          <p:cNvGrpSpPr/>
          <p:nvPr/>
        </p:nvGrpSpPr>
        <p:grpSpPr>
          <a:xfrm>
            <a:off x="11037886" y="3670278"/>
            <a:ext cx="321467" cy="321467"/>
            <a:chOff x="11083431" y="1863570"/>
            <a:chExt cx="321467" cy="321467"/>
          </a:xfrm>
        </p:grpSpPr>
        <p:sp>
          <p:nvSpPr>
            <p:cNvPr id="11" name="אליפסה 10">
              <a:extLst>
                <a:ext uri="{FF2B5EF4-FFF2-40B4-BE49-F238E27FC236}">
                  <a16:creationId xmlns:a16="http://schemas.microsoft.com/office/drawing/2014/main" id="{E0BA1726-DB40-4577-8571-96FBA5E3E79B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E7E1FEAA-AE8D-47AD-A730-58BAE91E0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CC73D62F-BAE3-4C42-BD24-07E816840058}"/>
              </a:ext>
            </a:extLst>
          </p:cNvPr>
          <p:cNvGrpSpPr/>
          <p:nvPr/>
        </p:nvGrpSpPr>
        <p:grpSpPr>
          <a:xfrm>
            <a:off x="11042648" y="4300151"/>
            <a:ext cx="321467" cy="321467"/>
            <a:chOff x="11083431" y="1863570"/>
            <a:chExt cx="321467" cy="321467"/>
          </a:xfrm>
        </p:grpSpPr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31454BAA-916E-4499-83E2-2719F56DA6F8}"/>
                </a:ext>
              </a:extLst>
            </p:cNvPr>
            <p:cNvSpPr/>
            <p:nvPr/>
          </p:nvSpPr>
          <p:spPr>
            <a:xfrm>
              <a:off x="11092956" y="1873095"/>
              <a:ext cx="292892" cy="302417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5" name="תמונה 14">
              <a:extLst>
                <a:ext uri="{FF2B5EF4-FFF2-40B4-BE49-F238E27FC236}">
                  <a16:creationId xmlns:a16="http://schemas.microsoft.com/office/drawing/2014/main" id="{6FE14FA8-ED3D-40C6-B5F9-8DF0F70BD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083431" y="1863570"/>
              <a:ext cx="321467" cy="321467"/>
            </a:xfrm>
            <a:prstGeom prst="rect">
              <a:avLst/>
            </a:prstGeom>
          </p:spPr>
        </p:pic>
      </p:grpSp>
      <p:pic>
        <p:nvPicPr>
          <p:cNvPr id="1026" name="Picture 2" descr="World Cup GIF - Trophy Award Champion - Discover &amp;amp; Share GIFs">
            <a:extLst>
              <a:ext uri="{FF2B5EF4-FFF2-40B4-BE49-F238E27FC236}">
                <a16:creationId xmlns:a16="http://schemas.microsoft.com/office/drawing/2014/main" id="{F4AEA712-4245-4D90-9D80-F1962793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4" y="3854330"/>
            <a:ext cx="2324100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46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2708E914-0AB9-4E8D-BA2C-5268B4B4C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450097"/>
              </p:ext>
            </p:extLst>
          </p:nvPr>
        </p:nvGraphicFramePr>
        <p:xfrm>
          <a:off x="1434683" y="4707905"/>
          <a:ext cx="9353282" cy="164592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4676641">
                  <a:extLst>
                    <a:ext uri="{9D8B030D-6E8A-4147-A177-3AD203B41FA5}">
                      <a16:colId xmlns:a16="http://schemas.microsoft.com/office/drawing/2014/main" val="1577047669"/>
                    </a:ext>
                  </a:extLst>
                </a:gridCol>
                <a:gridCol w="4676641">
                  <a:extLst>
                    <a:ext uri="{9D8B030D-6E8A-4147-A177-3AD203B41FA5}">
                      <a16:colId xmlns:a16="http://schemas.microsoft.com/office/drawing/2014/main" val="222872393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חיזוי העמדות שלנו לפי המודל שבנינו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05777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התוצאות שלנו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526340"/>
                  </a:ext>
                </a:extLst>
              </a:tr>
            </a:tbl>
          </a:graphicData>
        </a:graphic>
      </p:graphicFrame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03349" y="149000"/>
            <a:ext cx="9905998" cy="147857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/>
              <a:t>Wow effect</a:t>
            </a:r>
            <a:endParaRPr lang="he-IL" sz="5400" b="1" dirty="0"/>
          </a:p>
        </p:txBody>
      </p:sp>
      <p:pic>
        <p:nvPicPr>
          <p:cNvPr id="3074" name="Picture 2" descr="Video: Ashley Barnes Scissor Kick Goal Vs West Brom (20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847" y="225021"/>
            <a:ext cx="3940564" cy="215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49" y="2551276"/>
            <a:ext cx="9382125" cy="189826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738" y="5002009"/>
            <a:ext cx="3505200" cy="3048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738" y="5807204"/>
            <a:ext cx="1095375" cy="314325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5EE7C46-08F3-4F26-ACA4-4C4C034BBF5E}"/>
              </a:ext>
            </a:extLst>
          </p:cNvPr>
          <p:cNvSpPr txBox="1"/>
          <p:nvPr/>
        </p:nvSpPr>
        <p:spPr>
          <a:xfrm>
            <a:off x="1403349" y="1703591"/>
            <a:ext cx="93677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2400" dirty="0">
                <a:latin typeface="Calibri" panose="020F0502020204030204" pitchFamily="34" charset="0"/>
                <a:cs typeface="Calibri" panose="020F0502020204030204" pitchFamily="34" charset="0"/>
              </a:rPr>
              <a:t>הכנסנו לטבלה את הנתונים המוערכים שלנו, ורצינו לבדוק איזו עמדה נקבל בעזרת המודל שבנינו: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216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48437" y="160414"/>
            <a:ext cx="9905998" cy="2872828"/>
          </a:xfrm>
        </p:spPr>
        <p:txBody>
          <a:bodyPr>
            <a:noAutofit/>
          </a:bodyPr>
          <a:lstStyle/>
          <a:p>
            <a:pPr algn="r"/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שאלת  המחקר: 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האם אפשר לחזות איזה עמדה במגרש מתאימה לשחקן במשחק </a:t>
            </a:r>
            <a:r>
              <a:rPr lang="he-IL" dirty="0" err="1">
                <a:latin typeface="Calibri" panose="020F0502020204030204" pitchFamily="34" charset="0"/>
                <a:cs typeface="Calibri" panose="020F0502020204030204" pitchFamily="34" charset="0"/>
              </a:rPr>
              <a:t>פיפא</a:t>
            </a:r>
            <a: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  <a:t> ע"פ הנתונים שלו?</a:t>
            </a: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he-IL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  <a:t>תהליך המחקר:</a:t>
            </a:r>
            <a:br>
              <a:rPr lang="he-IL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965910" y="2315796"/>
            <a:ext cx="2944360" cy="4390574"/>
            <a:chOff x="1058183" y="2401803"/>
            <a:chExt cx="2944360" cy="4390574"/>
          </a:xfrm>
        </p:grpSpPr>
        <p:pic>
          <p:nvPicPr>
            <p:cNvPr id="2050" name="Picture 2" descr="Association football positions - Wikiped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71811">
              <a:off x="1099684" y="2401803"/>
              <a:ext cx="2902859" cy="4390574"/>
            </a:xfrm>
            <a:prstGeom prst="rect">
              <a:avLst/>
            </a:pr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perspectiveFront" fov="2700000">
                <a:rot lat="19086000" lon="19067999" rev="3108000"/>
              </a:camera>
              <a:lightRig rig="threePt" dir="t">
                <a:rot lat="0" lon="0" rev="0"/>
              </a:lightRig>
            </a:scene3d>
            <a:sp3d extrusionH="38100" prstMaterial="clear">
              <a:bevelT w="260350" h="50800" prst="softRound"/>
              <a:bevelB prst="softRound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כותרת 1"/>
            <p:cNvSpPr txBox="1">
              <a:spLocks/>
            </p:cNvSpPr>
            <p:nvPr/>
          </p:nvSpPr>
          <p:spPr>
            <a:xfrm rot="19423506">
              <a:off x="1058183" y="3937307"/>
              <a:ext cx="2550075" cy="2740690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rmAutofit fontScale="92500" lnSpcReduction="20000"/>
            </a:bodyPr>
            <a:lstStyle>
              <a:lvl1pPr algn="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he-IL" dirty="0"/>
                <a:t>?          ? </a:t>
              </a:r>
            </a:p>
            <a:p>
              <a:r>
                <a:rPr lang="he-IL" dirty="0"/>
                <a:t>   </a:t>
              </a:r>
            </a:p>
            <a:p>
              <a:r>
                <a:rPr lang="he-IL" dirty="0"/>
                <a:t>    ? </a:t>
              </a:r>
            </a:p>
            <a:p>
              <a:r>
                <a:rPr lang="he-IL" dirty="0"/>
                <a:t> </a:t>
              </a:r>
            </a:p>
            <a:p>
              <a:endParaRPr lang="he-IL" dirty="0"/>
            </a:p>
            <a:p>
              <a:r>
                <a:rPr lang="he-IL" dirty="0"/>
                <a:t>?</a:t>
              </a:r>
            </a:p>
          </p:txBody>
        </p:sp>
      </p:grpSp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2220009536"/>
              </p:ext>
            </p:extLst>
          </p:nvPr>
        </p:nvGraphicFramePr>
        <p:xfrm>
          <a:off x="3627743" y="1933998"/>
          <a:ext cx="6975661" cy="3043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177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מקור המידע	</a:t>
            </a:r>
            <a:b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he-IL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95027" y="1588124"/>
            <a:ext cx="10515600" cy="76794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Crawling – FIFA index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website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l">
              <a:buNone/>
            </a:pPr>
            <a:endParaRPr lang="he-I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קבוצה 11"/>
          <p:cNvGrpSpPr/>
          <p:nvPr/>
        </p:nvGrpSpPr>
        <p:grpSpPr>
          <a:xfrm>
            <a:off x="1141413" y="2696960"/>
            <a:ext cx="9951108" cy="3727320"/>
            <a:chOff x="1234347" y="2962967"/>
            <a:chExt cx="9951108" cy="3727320"/>
          </a:xfrm>
        </p:grpSpPr>
        <p:sp>
          <p:nvSpPr>
            <p:cNvPr id="11" name="מלבן 10"/>
            <p:cNvSpPr/>
            <p:nvPr/>
          </p:nvSpPr>
          <p:spPr>
            <a:xfrm>
              <a:off x="5496982" y="4912822"/>
              <a:ext cx="5688473" cy="17774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תמונה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347" y="2962967"/>
              <a:ext cx="4546108" cy="3727320"/>
            </a:xfrm>
            <a:prstGeom prst="rect">
              <a:avLst/>
            </a:prstGeom>
          </p:spPr>
        </p:pic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0455" y="2962967"/>
              <a:ext cx="2662731" cy="2446385"/>
            </a:xfrm>
            <a:prstGeom prst="rect">
              <a:avLst/>
            </a:prstGeom>
          </p:spPr>
        </p:pic>
        <p:pic>
          <p:nvPicPr>
            <p:cNvPr id="9" name="תמונה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8579" y="2962967"/>
              <a:ext cx="1336876" cy="2538298"/>
            </a:xfrm>
            <a:prstGeom prst="rect">
              <a:avLst/>
            </a:prstGeom>
          </p:spPr>
        </p:pic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3186" y="2962967"/>
              <a:ext cx="1405393" cy="3632121"/>
            </a:xfrm>
            <a:prstGeom prst="rect">
              <a:avLst/>
            </a:prstGeom>
          </p:spPr>
        </p:pic>
      </p:grpSp>
      <p:graphicFrame>
        <p:nvGraphicFramePr>
          <p:cNvPr id="14" name="דיאגרמה 13"/>
          <p:cNvGraphicFramePr/>
          <p:nvPr>
            <p:extLst>
              <p:ext uri="{D42A27DB-BD31-4B8C-83A1-F6EECF244321}">
                <p14:modId xmlns:p14="http://schemas.microsoft.com/office/powerpoint/2010/main" val="29213865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8898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5"/>
          <p:cNvSpPr/>
          <p:nvPr/>
        </p:nvSpPr>
        <p:spPr>
          <a:xfrm>
            <a:off x="264881" y="0"/>
            <a:ext cx="6397163" cy="6828933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62662" y="154650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הקוד לחילוץ המידע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1" y="-47625"/>
            <a:ext cx="6104397" cy="348822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80" y="3657142"/>
            <a:ext cx="6397163" cy="2900133"/>
          </a:xfrm>
          <a:prstGeom prst="rect">
            <a:avLst/>
          </a:prstGeom>
        </p:spPr>
      </p:pic>
      <p:sp>
        <p:nvSpPr>
          <p:cNvPr id="14" name="כותרת 1"/>
          <p:cNvSpPr txBox="1">
            <a:spLocks/>
          </p:cNvSpPr>
          <p:nvPr/>
        </p:nvSpPr>
        <p:spPr>
          <a:xfrm>
            <a:off x="813694" y="3461791"/>
            <a:ext cx="895351" cy="252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50000"/>
              </a:lnSpc>
            </a:pPr>
            <a:r>
              <a:rPr lang="he-IL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aphicFrame>
        <p:nvGraphicFramePr>
          <p:cNvPr id="15" name="דיאגרמה 14"/>
          <p:cNvGraphicFramePr/>
          <p:nvPr>
            <p:extLst>
              <p:ext uri="{D42A27DB-BD31-4B8C-83A1-F6EECF244321}">
                <p14:modId xmlns:p14="http://schemas.microsoft.com/office/powerpoint/2010/main" val="292138659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270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1809" y="19721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מה קיבלנו?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1410" y="1123563"/>
            <a:ext cx="9905999" cy="1524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שאבנו מידע על 5580 שחקנים (שורות)</a:t>
            </a:r>
          </a:p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כאשר על כל שחקן יש 36 עמודות של נתונים על השחקן (שם , גיל , גובה , משקל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וכו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(‘</a:t>
            </a:r>
          </a:p>
          <a:p>
            <a:pPr marL="0" indent="0">
              <a:buNone/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כלומר סה"כ 200,880 עמודות*שורות.</a:t>
            </a:r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52" y="2624663"/>
            <a:ext cx="9627957" cy="3749836"/>
          </a:xfrm>
          <a:prstGeom prst="rect">
            <a:avLst/>
          </a:prstGeom>
        </p:spPr>
      </p:pic>
      <p:graphicFrame>
        <p:nvGraphicFramePr>
          <p:cNvPr id="13" name="דיאגרמה 12"/>
          <p:cNvGraphicFramePr/>
          <p:nvPr>
            <p:extLst>
              <p:ext uri="{D42A27DB-BD31-4B8C-83A1-F6EECF244321}">
                <p14:modId xmlns:p14="http://schemas.microsoft.com/office/powerpoint/2010/main" val="1622593954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87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טבלה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658958"/>
              </p:ext>
            </p:extLst>
          </p:nvPr>
        </p:nvGraphicFramePr>
        <p:xfrm>
          <a:off x="1171921" y="1251689"/>
          <a:ext cx="9844982" cy="4663440"/>
        </p:xfrm>
        <a:graphic>
          <a:graphicData uri="http://schemas.openxmlformats.org/drawingml/2006/table">
            <a:tbl>
              <a:tblPr rtl="1" firstRow="1" bandRow="1">
                <a:tableStyleId>{9D7B26C5-4107-4FEC-AEDC-1716B250A1EF}</a:tableStyleId>
              </a:tblPr>
              <a:tblGrid>
                <a:gridCol w="4922491">
                  <a:extLst>
                    <a:ext uri="{9D8B030D-6E8A-4147-A177-3AD203B41FA5}">
                      <a16:colId xmlns:a16="http://schemas.microsoft.com/office/drawing/2014/main" val="1577047669"/>
                    </a:ext>
                  </a:extLst>
                </a:gridCol>
                <a:gridCol w="4922491">
                  <a:extLst>
                    <a:ext uri="{9D8B030D-6E8A-4147-A177-3AD203B41FA5}">
                      <a16:colId xmlns:a16="http://schemas.microsoft.com/office/drawing/2014/main" val="2228723934"/>
                    </a:ext>
                  </a:extLst>
                </a:gridCol>
              </a:tblGrid>
              <a:tr h="548640">
                <a:tc gridSpan="2"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בחלק זה,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טיפלנו בנתונים שאספנו: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84476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מחיקת שורות שהיו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בהם ערכים חסרים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05777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מחיקת כפילויות בין שורות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5263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המרת עמודות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קטגוריות למספריות: 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56399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רגל חזקה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41165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r" rtl="1"/>
                      <a:r>
                        <a:rPr lang="he-IL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חלוקה לעמדות והסרת</a:t>
                      </a:r>
                      <a:r>
                        <a:rPr lang="he-IL" sz="24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שוערים</a:t>
                      </a:r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endParaRPr lang="he-IL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5001942"/>
                  </a:ext>
                </a:extLst>
              </a:tr>
            </a:tbl>
          </a:graphicData>
        </a:graphic>
      </p:graphicFrame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41413" y="76098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800" b="1" dirty="0">
                <a:latin typeface="Calibri" panose="020F0502020204030204" pitchFamily="34" charset="0"/>
                <a:cs typeface="Calibri" panose="020F0502020204030204" pitchFamily="34" charset="0"/>
              </a:rPr>
              <a:t>ניקוי המידע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27" y="4433525"/>
            <a:ext cx="2633644" cy="48205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27" y="5143795"/>
            <a:ext cx="2633644" cy="698225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927" y="2092829"/>
            <a:ext cx="4171950" cy="238125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27" y="2823664"/>
            <a:ext cx="2590800" cy="419100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27" y="3747738"/>
            <a:ext cx="5629275" cy="209550"/>
          </a:xfrm>
          <a:prstGeom prst="rect">
            <a:avLst/>
          </a:prstGeom>
        </p:spPr>
      </p:pic>
      <p:graphicFrame>
        <p:nvGraphicFramePr>
          <p:cNvPr id="12" name="דיאגרמה 11"/>
          <p:cNvGraphicFramePr/>
          <p:nvPr>
            <p:extLst>
              <p:ext uri="{D42A27DB-BD31-4B8C-83A1-F6EECF244321}">
                <p14:modId xmlns:p14="http://schemas.microsoft.com/office/powerpoint/2010/main" val="968276483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6469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43169" y="67281"/>
            <a:ext cx="9905998" cy="1478570"/>
          </a:xfrm>
        </p:spPr>
        <p:txBody>
          <a:bodyPr>
            <a:normAutofit/>
          </a:bodyPr>
          <a:lstStyle/>
          <a:p>
            <a:pPr algn="r"/>
            <a:r>
              <a:rPr lang="he-IL" sz="4400" b="1" dirty="0">
                <a:latin typeface="Calibri" panose="020F0502020204030204" pitchFamily="34" charset="0"/>
                <a:cs typeface="Calibri" panose="020F0502020204030204" pitchFamily="34" charset="0"/>
              </a:rPr>
              <a:t>המידע הסופי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2244012" y="1128683"/>
            <a:ext cx="8665560" cy="1525068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בשלב זה נשארנו עם 5066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שחקנים, סה"כ נתונים: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5066*36 </a:t>
            </a:r>
          </a:p>
          <a:p>
            <a:pPr>
              <a:lnSpc>
                <a:spcPct val="150000"/>
              </a:lnSpc>
            </a:pP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יצרנו 2 טבלאות שהשוני היחיד ביניהם הוא </a:t>
            </a:r>
            <a:r>
              <a:rPr lang="he-I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הקיטלוג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של ה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Preferred Positions</a:t>
            </a:r>
            <a:r>
              <a:rPr lang="he-IL" sz="2000" dirty="0">
                <a:latin typeface="Calibri" panose="020F0502020204030204" pitchFamily="34" charset="0"/>
                <a:cs typeface="Calibri" panose="020F0502020204030204" pitchFamily="34" charset="0"/>
              </a:rPr>
              <a:t> - בטבלה אחת לקחנו את העמדה המועדפת ביותר, ובשנייה את העמדה הכי פחות מועדפת.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663276"/>
            <a:ext cx="12079738" cy="3720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מלבן 5"/>
          <p:cNvSpPr/>
          <p:nvPr/>
        </p:nvSpPr>
        <p:spPr>
          <a:xfrm>
            <a:off x="1856792" y="2663276"/>
            <a:ext cx="774440" cy="346129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aphicFrame>
        <p:nvGraphicFramePr>
          <p:cNvPr id="7" name="דיאגרמה 6"/>
          <p:cNvGraphicFramePr/>
          <p:nvPr>
            <p:extLst>
              <p:ext uri="{D42A27DB-BD31-4B8C-83A1-F6EECF244321}">
                <p14:modId xmlns:p14="http://schemas.microsoft.com/office/powerpoint/2010/main" val="2189963612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תמונה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12" y="1079034"/>
            <a:ext cx="2161364" cy="1224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725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93234" y="67071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Exploratory Data Analysis</a:t>
            </a:r>
            <a:br>
              <a:rPr lang="en-US" b="1" dirty="0"/>
            </a:br>
            <a:endParaRPr lang="he-IL" b="1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529" y="2178050"/>
            <a:ext cx="2714625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2178050"/>
            <a:ext cx="2800350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096" y="2178050"/>
            <a:ext cx="3676650" cy="253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דיאגרמה 7"/>
          <p:cNvGraphicFramePr/>
          <p:nvPr>
            <p:extLst>
              <p:ext uri="{D42A27DB-BD31-4B8C-83A1-F6EECF244321}">
                <p14:modId xmlns:p14="http://schemas.microsoft.com/office/powerpoint/2010/main" val="1235713236"/>
              </p:ext>
            </p:extLst>
          </p:nvPr>
        </p:nvGraphicFramePr>
        <p:xfrm>
          <a:off x="74815" y="6554740"/>
          <a:ext cx="12117185" cy="303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99650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5913</TotalTime>
  <Words>519</Words>
  <Application>Microsoft Office PowerPoint</Application>
  <PresentationFormat>מסך רחב</PresentationFormat>
  <Paragraphs>128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מעגל</vt:lpstr>
      <vt:lpstr>מציאת העמדה המתאימה ביותר לשחקן כדורגל  פרויקט במדעי הנתונים</vt:lpstr>
      <vt:lpstr>רקע על משחק ה FIFA</vt:lpstr>
      <vt:lpstr> שאלת  המחקר:  האם אפשר לחזות איזה עמדה במגרש מתאימה לשחקן במשחק פיפא ע"פ הנתונים שלו?  תהליך המחקר: </vt:lpstr>
      <vt:lpstr>מקור המידע  </vt:lpstr>
      <vt:lpstr>הקוד לחילוץ המידע</vt:lpstr>
      <vt:lpstr>מה קיבלנו?</vt:lpstr>
      <vt:lpstr>ניקוי המידע</vt:lpstr>
      <vt:lpstr>המידע הסופי</vt:lpstr>
      <vt:lpstr>Exploratory Data Analysis </vt:lpstr>
      <vt:lpstr>מצגת של PowerPoint‏</vt:lpstr>
      <vt:lpstr>מצגת של PowerPoint‏</vt:lpstr>
      <vt:lpstr>מצגת של PowerPoint‏</vt:lpstr>
      <vt:lpstr>Scatter Plots</vt:lpstr>
      <vt:lpstr>Heatmaps</vt:lpstr>
      <vt:lpstr>מצגת של PowerPoint‏</vt:lpstr>
      <vt:lpstr>למידת מכונה</vt:lpstr>
      <vt:lpstr>Logistic Regression</vt:lpstr>
      <vt:lpstr>SVM</vt:lpstr>
      <vt:lpstr>NAIVE BAYES</vt:lpstr>
      <vt:lpstr>סיכום תוצאות</vt:lpstr>
      <vt:lpstr>Wow effect</vt:lpstr>
    </vt:vector>
  </TitlesOfParts>
  <Company>Open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מציאת העמדה המתאימה ביותר לשחקן כדורגל</dc:title>
  <dc:creator>rachamim</dc:creator>
  <cp:lastModifiedBy>ענבר שמיר</cp:lastModifiedBy>
  <cp:revision>45</cp:revision>
  <dcterms:created xsi:type="dcterms:W3CDTF">2022-01-18T14:38:36Z</dcterms:created>
  <dcterms:modified xsi:type="dcterms:W3CDTF">2022-01-22T18:46:48Z</dcterms:modified>
</cp:coreProperties>
</file>